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 id="2147483704" r:id="rId6"/>
    <p:sldMasterId id="214748370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Roboto-regular.fntdata"/><Relationship Id="rId25" Type="http://schemas.openxmlformats.org/officeDocument/2006/relationships/slide" Target="slides/slide17.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boldItalic.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6ea8a105ee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26ea8a105ee_1_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Thao</a:t>
            </a:r>
            <a:endParaRPr/>
          </a:p>
        </p:txBody>
      </p:sp>
      <p:sp>
        <p:nvSpPr>
          <p:cNvPr id="395" name="Google Shape;395;g26ea8a105ee_1_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ea8a105ee_1_40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6ea8a105ee_1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6ea8a105e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6ea8a105e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ea8a105ee_1_4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26ea8a105ee_1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ea8a105ee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6ea8a105ee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ea8a105ee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ea8a105ee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6ea8a105ee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6ea8a105ee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6ea8a105ee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6ea8a105ee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6ea8a105ee_1_4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26ea8a105ee_1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6ea8a105ee_1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26ea8a105ee_1_2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Charanya</a:t>
            </a:r>
            <a:endParaRPr/>
          </a:p>
        </p:txBody>
      </p:sp>
      <p:sp>
        <p:nvSpPr>
          <p:cNvPr id="405" name="Google Shape;405;g26ea8a105ee_1_2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ea8a105ee_1_2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26ea8a105ee_1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6ea8a105ee_1_2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26ea8a105ee_1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c898beb8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c898beb8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cc898beb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cc898beb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6ea8a105ee_1_2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26ea8a105ee_1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ea8a105ee_1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26ea8a105ee_1_4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Thao</a:t>
            </a:r>
            <a:endParaRPr/>
          </a:p>
        </p:txBody>
      </p:sp>
      <p:sp>
        <p:nvSpPr>
          <p:cNvPr id="485" name="Google Shape;485;g26ea8a105ee_1_4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cc898beb8c_0_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g2cc898beb8c_0_6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Thao</a:t>
            </a:r>
            <a:endParaRPr/>
          </a:p>
        </p:txBody>
      </p:sp>
      <p:sp>
        <p:nvSpPr>
          <p:cNvPr id="500" name="Google Shape;500;g2cc898beb8c_0_6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3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 Id="rId3"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 Id="rId3" Type="http://schemas.openxmlformats.org/officeDocument/2006/relationships/image" Target="../media/image3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descr="A picture containing game, holding, table, person&#10;&#10;Description automatically generated" id="57" name="Google Shape;57;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8" name="Google Shape;58;p14"/>
          <p:cNvSpPr txBox="1"/>
          <p:nvPr>
            <p:ph type="ctrTitle"/>
          </p:nvPr>
        </p:nvSpPr>
        <p:spPr>
          <a:xfrm>
            <a:off x="302342" y="548687"/>
            <a:ext cx="6858000"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4"/>
          <p:cNvSpPr txBox="1"/>
          <p:nvPr>
            <p:ph idx="1" type="subTitle"/>
          </p:nvPr>
        </p:nvSpPr>
        <p:spPr>
          <a:xfrm>
            <a:off x="302342" y="2433256"/>
            <a:ext cx="6858000" cy="254638"/>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1400"/>
              <a:buNone/>
              <a:defRPr b="1" i="0" sz="1400">
                <a:solidFill>
                  <a:schemeClr val="l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0" name="Google Shape;60;p14"/>
          <p:cNvSpPr txBox="1"/>
          <p:nvPr>
            <p:ph idx="10" type="dt"/>
          </p:nvPr>
        </p:nvSpPr>
        <p:spPr>
          <a:xfrm>
            <a:off x="628650" y="566322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1" type="ftr"/>
          </p:nvPr>
        </p:nvSpPr>
        <p:spPr>
          <a:xfrm>
            <a:off x="3028950" y="566322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2" type="sldNum"/>
          </p:nvPr>
        </p:nvSpPr>
        <p:spPr>
          <a:xfrm>
            <a:off x="6457950" y="5663220"/>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4"/>
          <p:cNvSpPr txBox="1"/>
          <p:nvPr>
            <p:ph idx="2" type="body"/>
          </p:nvPr>
        </p:nvSpPr>
        <p:spPr>
          <a:xfrm>
            <a:off x="302342" y="3185531"/>
            <a:ext cx="4614863" cy="232408"/>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Clr>
                <a:schemeClr val="lt1"/>
              </a:buClr>
              <a:buSzPts val="1400"/>
              <a:buNone/>
              <a:defRPr b="1" i="0" sz="1400">
                <a:solidFill>
                  <a:schemeClr val="lt1"/>
                </a:solidFill>
                <a:latin typeface="Arial"/>
                <a:ea typeface="Arial"/>
                <a:cs typeface="Arial"/>
                <a:sym typeface="Arial"/>
              </a:defRPr>
            </a:lvl1pPr>
            <a:lvl2pPr indent="-342900" lvl="1" marL="914400" algn="l">
              <a:lnSpc>
                <a:spcPct val="90000"/>
              </a:lnSpc>
              <a:spcBef>
                <a:spcPts val="400"/>
              </a:spcBef>
              <a:spcAft>
                <a:spcPts val="0"/>
              </a:spcAft>
              <a:buClr>
                <a:schemeClr val="dk1"/>
              </a:buClr>
              <a:buSzPts val="1800"/>
              <a:buChar char="•"/>
              <a:defRPr b="0" i="0">
                <a:latin typeface="Arial"/>
                <a:ea typeface="Arial"/>
                <a:cs typeface="Arial"/>
                <a:sym typeface="Arial"/>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64" name="Google Shape;64;p14"/>
          <p:cNvPicPr preferRelativeResize="0"/>
          <p:nvPr/>
        </p:nvPicPr>
        <p:blipFill rotWithShape="1">
          <a:blip r:embed="rId4">
            <a:alphaModFix/>
          </a:blip>
          <a:srcRect b="0" l="0" r="0" t="0"/>
          <a:stretch/>
        </p:blipFill>
        <p:spPr>
          <a:xfrm>
            <a:off x="8092500" y="4797937"/>
            <a:ext cx="693732" cy="132633"/>
          </a:xfrm>
          <a:prstGeom prst="rect">
            <a:avLst/>
          </a:prstGeom>
          <a:noFill/>
          <a:ln>
            <a:noFill/>
          </a:ln>
        </p:spPr>
      </p:pic>
      <p:pic>
        <p:nvPicPr>
          <p:cNvPr descr="Logo&#10;&#10;Description automatically generated" id="65" name="Google Shape;65;p14"/>
          <p:cNvPicPr preferRelativeResize="0"/>
          <p:nvPr/>
        </p:nvPicPr>
        <p:blipFill rotWithShape="1">
          <a:blip r:embed="rId5">
            <a:alphaModFix/>
          </a:blip>
          <a:srcRect b="0" l="0" r="0" t="0"/>
          <a:stretch/>
        </p:blipFill>
        <p:spPr>
          <a:xfrm>
            <a:off x="295866" y="4619029"/>
            <a:ext cx="962844" cy="34348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9" name="Google Shape;69;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1" name="Google Shape;81;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4" name="Shape 84"/>
        <p:cNvGrpSpPr/>
        <p:nvPr/>
      </p:nvGrpSpPr>
      <p:grpSpPr>
        <a:xfrm>
          <a:off x="0" y="0"/>
          <a:ext cx="0" cy="0"/>
          <a:chOff x="0" y="0"/>
          <a:chExt cx="0" cy="0"/>
        </a:xfrm>
      </p:grpSpPr>
      <p:sp>
        <p:nvSpPr>
          <p:cNvPr id="85" name="Google Shape;85;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1" name="Shape 91"/>
        <p:cNvGrpSpPr/>
        <p:nvPr/>
      </p:nvGrpSpPr>
      <p:grpSpPr>
        <a:xfrm>
          <a:off x="0" y="0"/>
          <a:ext cx="0" cy="0"/>
          <a:chOff x="0" y="0"/>
          <a:chExt cx="0" cy="0"/>
        </a:xfrm>
      </p:grpSpPr>
      <p:sp>
        <p:nvSpPr>
          <p:cNvPr id="92" name="Google Shape;92;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4" name="Google Shape;94;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6" name="Google Shape;96;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2" name="Google Shape;102;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9" name="Shape 109"/>
        <p:cNvGrpSpPr/>
        <p:nvPr/>
      </p:nvGrpSpPr>
      <p:grpSpPr>
        <a:xfrm>
          <a:off x="0" y="0"/>
          <a:ext cx="0" cy="0"/>
          <a:chOff x="0" y="0"/>
          <a:chExt cx="0" cy="0"/>
        </a:xfrm>
      </p:grpSpPr>
      <p:sp>
        <p:nvSpPr>
          <p:cNvPr id="110" name="Google Shape;110;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22"/>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12" name="Google Shape;112;p22"/>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3" name="Google Shape;113;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6" name="Shape 116"/>
        <p:cNvGrpSpPr/>
        <p:nvPr/>
      </p:nvGrpSpPr>
      <p:grpSpPr>
        <a:xfrm>
          <a:off x="0" y="0"/>
          <a:ext cx="0" cy="0"/>
          <a:chOff x="0" y="0"/>
          <a:chExt cx="0" cy="0"/>
        </a:xfrm>
      </p:grpSpPr>
      <p:sp>
        <p:nvSpPr>
          <p:cNvPr id="117" name="Google Shape;117;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3"/>
          <p:cNvSpPr/>
          <p:nvPr>
            <p:ph idx="2" type="pic"/>
          </p:nvPr>
        </p:nvSpPr>
        <p:spPr>
          <a:xfrm>
            <a:off x="3887391" y="740569"/>
            <a:ext cx="4629150" cy="3655219"/>
          </a:xfrm>
          <a:prstGeom prst="rect">
            <a:avLst/>
          </a:prstGeom>
          <a:noFill/>
          <a:ln>
            <a:noFill/>
          </a:ln>
        </p:spPr>
      </p:sp>
      <p:sp>
        <p:nvSpPr>
          <p:cNvPr id="119" name="Google Shape;119;p2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0" name="Google Shape;12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3" name="Shape 123"/>
        <p:cNvGrpSpPr/>
        <p:nvPr/>
      </p:nvGrpSpPr>
      <p:grpSpPr>
        <a:xfrm>
          <a:off x="0" y="0"/>
          <a:ext cx="0" cy="0"/>
          <a:chOff x="0" y="0"/>
          <a:chExt cx="0" cy="0"/>
        </a:xfrm>
      </p:grpSpPr>
      <p:sp>
        <p:nvSpPr>
          <p:cNvPr id="124" name="Google Shape;124;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2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25"/>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5"/>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3" name="Shape 143"/>
        <p:cNvGrpSpPr/>
        <p:nvPr/>
      </p:nvGrpSpPr>
      <p:grpSpPr>
        <a:xfrm>
          <a:off x="0" y="0"/>
          <a:ext cx="0" cy="0"/>
          <a:chOff x="0" y="0"/>
          <a:chExt cx="0" cy="0"/>
        </a:xfrm>
      </p:grpSpPr>
      <p:pic>
        <p:nvPicPr>
          <p:cNvPr descr="A picture containing meter, clock&#10;&#10;Description automatically generated" id="144" name="Google Shape;144;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5" name="Google Shape;145;p27"/>
          <p:cNvSpPr txBox="1"/>
          <p:nvPr>
            <p:ph type="title"/>
          </p:nvPr>
        </p:nvSpPr>
        <p:spPr>
          <a:xfrm>
            <a:off x="285750" y="645524"/>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6" name="Google Shape;146;p27"/>
          <p:cNvSpPr txBox="1"/>
          <p:nvPr>
            <p:ph idx="1" type="body"/>
          </p:nvPr>
        </p:nvSpPr>
        <p:spPr>
          <a:xfrm>
            <a:off x="285750" y="1341245"/>
            <a:ext cx="8572500" cy="312990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accent2"/>
              </a:buClr>
              <a:buSzPts val="1400"/>
              <a:buNone/>
              <a:defRPr b="1" i="0">
                <a:solidFill>
                  <a:schemeClr val="accent2"/>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04800" lvl="2" marL="1371600" algn="l">
              <a:lnSpc>
                <a:spcPct val="100000"/>
              </a:lnSpc>
              <a:spcBef>
                <a:spcPts val="1400"/>
              </a:spcBef>
              <a:spcAft>
                <a:spcPts val="0"/>
              </a:spcAft>
              <a:buClr>
                <a:schemeClr val="dk1"/>
              </a:buClr>
              <a:buSzPts val="1200"/>
              <a:buChar char="–"/>
              <a:defRPr b="0" i="0">
                <a:latin typeface="Arial"/>
                <a:ea typeface="Arial"/>
                <a:cs typeface="Arial"/>
                <a:sym typeface="Arial"/>
              </a:defRPr>
            </a:lvl3pPr>
            <a:lvl4pPr indent="-304800" lvl="3" marL="1828800" algn="l">
              <a:lnSpc>
                <a:spcPct val="100000"/>
              </a:lnSpc>
              <a:spcBef>
                <a:spcPts val="1400"/>
              </a:spcBef>
              <a:spcAft>
                <a:spcPts val="0"/>
              </a:spcAft>
              <a:buClr>
                <a:schemeClr val="dk1"/>
              </a:buClr>
              <a:buSzPts val="1200"/>
              <a:buChar char="•"/>
              <a:defRPr b="0" i="1">
                <a:latin typeface="Arial"/>
                <a:ea typeface="Arial"/>
                <a:cs typeface="Arial"/>
                <a:sym typeface="Arial"/>
              </a:defRPr>
            </a:lvl4pPr>
            <a:lvl5pPr indent="-298450" lvl="4" marL="2286000" algn="l">
              <a:lnSpc>
                <a:spcPct val="100000"/>
              </a:lnSpc>
              <a:spcBef>
                <a:spcPts val="1400"/>
              </a:spcBef>
              <a:spcAft>
                <a:spcPts val="0"/>
              </a:spcAft>
              <a:buClr>
                <a:schemeClr val="dk1"/>
              </a:buClr>
              <a:buSzPts val="1100"/>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27"/>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27"/>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27"/>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50" name="Shape 150"/>
        <p:cNvGrpSpPr/>
        <p:nvPr/>
      </p:nvGrpSpPr>
      <p:grpSpPr>
        <a:xfrm>
          <a:off x="0" y="0"/>
          <a:ext cx="0" cy="0"/>
          <a:chOff x="0" y="0"/>
          <a:chExt cx="0" cy="0"/>
        </a:xfrm>
      </p:grpSpPr>
      <p:pic>
        <p:nvPicPr>
          <p:cNvPr descr="A close up of a device&#10;&#10;Description automatically generated" id="151" name="Google Shape;151;p28"/>
          <p:cNvPicPr preferRelativeResize="0"/>
          <p:nvPr/>
        </p:nvPicPr>
        <p:blipFill rotWithShape="1">
          <a:blip r:embed="rId3">
            <a:alphaModFix/>
          </a:blip>
          <a:srcRect b="0" l="0" r="0" t="0"/>
          <a:stretch/>
        </p:blipFill>
        <p:spPr>
          <a:xfrm>
            <a:off x="-442495" y="-228600"/>
            <a:ext cx="9956800" cy="5600700"/>
          </a:xfrm>
          <a:prstGeom prst="rect">
            <a:avLst/>
          </a:prstGeom>
          <a:noFill/>
          <a:ln>
            <a:noFill/>
          </a:ln>
        </p:spPr>
      </p:pic>
      <p:sp>
        <p:nvSpPr>
          <p:cNvPr id="152" name="Google Shape;152;p28"/>
          <p:cNvSpPr txBox="1"/>
          <p:nvPr>
            <p:ph type="title"/>
          </p:nvPr>
        </p:nvSpPr>
        <p:spPr>
          <a:xfrm>
            <a:off x="2988942" y="1059098"/>
            <a:ext cx="3117273" cy="2215991"/>
          </a:xfrm>
          <a:prstGeom prst="rect">
            <a:avLst/>
          </a:prstGeom>
          <a:noFill/>
          <a:ln>
            <a:noFill/>
          </a:ln>
        </p:spPr>
        <p:txBody>
          <a:bodyPr anchorCtr="0" anchor="ctr" bIns="0" lIns="0" spcFirstLastPara="1" rIns="0" wrap="square" tIns="0">
            <a:spAutoFit/>
          </a:bodyPr>
          <a:lstStyle>
            <a:lvl1pPr lvl="0" algn="ctr">
              <a:lnSpc>
                <a:spcPct val="75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3" name="Google Shape;153;p28"/>
          <p:cNvSpPr txBox="1"/>
          <p:nvPr>
            <p:ph idx="1" type="body"/>
          </p:nvPr>
        </p:nvSpPr>
        <p:spPr>
          <a:xfrm>
            <a:off x="3369939" y="3380507"/>
            <a:ext cx="2473037" cy="5965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228600" lvl="1" marL="914400" algn="l">
              <a:lnSpc>
                <a:spcPct val="100000"/>
              </a:lnSpc>
              <a:spcBef>
                <a:spcPts val="1400"/>
              </a:spcBef>
              <a:spcAft>
                <a:spcPts val="0"/>
              </a:spcAft>
              <a:buClr>
                <a:srgbClr val="909091"/>
              </a:buClr>
              <a:buSzPts val="1500"/>
              <a:buNone/>
              <a:defRPr sz="1500">
                <a:solidFill>
                  <a:srgbClr val="909091"/>
                </a:solidFill>
              </a:defRPr>
            </a:lvl2pPr>
            <a:lvl3pPr indent="-228600" lvl="2" marL="1371600" algn="l">
              <a:lnSpc>
                <a:spcPct val="100000"/>
              </a:lnSpc>
              <a:spcBef>
                <a:spcPts val="1400"/>
              </a:spcBef>
              <a:spcAft>
                <a:spcPts val="0"/>
              </a:spcAft>
              <a:buClr>
                <a:srgbClr val="909091"/>
              </a:buClr>
              <a:buSzPts val="1400"/>
              <a:buNone/>
              <a:defRPr sz="1400">
                <a:solidFill>
                  <a:srgbClr val="909091"/>
                </a:solidFill>
              </a:defRPr>
            </a:lvl3pPr>
            <a:lvl4pPr indent="-228600" lvl="3" marL="1828800" algn="l">
              <a:lnSpc>
                <a:spcPct val="100000"/>
              </a:lnSpc>
              <a:spcBef>
                <a:spcPts val="1400"/>
              </a:spcBef>
              <a:spcAft>
                <a:spcPts val="0"/>
              </a:spcAft>
              <a:buClr>
                <a:srgbClr val="909091"/>
              </a:buClr>
              <a:buSzPts val="1200"/>
              <a:buNone/>
              <a:defRPr sz="1200">
                <a:solidFill>
                  <a:srgbClr val="909091"/>
                </a:solidFill>
              </a:defRPr>
            </a:lvl4pPr>
            <a:lvl5pPr indent="-228600" lvl="4" marL="2286000" algn="l">
              <a:lnSpc>
                <a:spcPct val="100000"/>
              </a:lnSpc>
              <a:spcBef>
                <a:spcPts val="1400"/>
              </a:spcBef>
              <a:spcAft>
                <a:spcPts val="0"/>
              </a:spcAft>
              <a:buClr>
                <a:srgbClr val="909091"/>
              </a:buClr>
              <a:buSzPts val="1200"/>
              <a:buNone/>
              <a:defRPr sz="1200">
                <a:solidFill>
                  <a:srgbClr val="909091"/>
                </a:solidFill>
              </a:defRPr>
            </a:lvl5pPr>
            <a:lvl6pPr indent="-228600" lvl="5" marL="2743200" algn="l">
              <a:lnSpc>
                <a:spcPct val="90000"/>
              </a:lnSpc>
              <a:spcBef>
                <a:spcPts val="400"/>
              </a:spcBef>
              <a:spcAft>
                <a:spcPts val="0"/>
              </a:spcAft>
              <a:buClr>
                <a:srgbClr val="909091"/>
              </a:buClr>
              <a:buSzPts val="1200"/>
              <a:buNone/>
              <a:defRPr sz="1200">
                <a:solidFill>
                  <a:srgbClr val="909091"/>
                </a:solidFill>
              </a:defRPr>
            </a:lvl6pPr>
            <a:lvl7pPr indent="-228600" lvl="6" marL="3200400" algn="l">
              <a:lnSpc>
                <a:spcPct val="90000"/>
              </a:lnSpc>
              <a:spcBef>
                <a:spcPts val="400"/>
              </a:spcBef>
              <a:spcAft>
                <a:spcPts val="0"/>
              </a:spcAft>
              <a:buClr>
                <a:srgbClr val="909091"/>
              </a:buClr>
              <a:buSzPts val="1200"/>
              <a:buNone/>
              <a:defRPr sz="1200">
                <a:solidFill>
                  <a:srgbClr val="909091"/>
                </a:solidFill>
              </a:defRPr>
            </a:lvl7pPr>
            <a:lvl8pPr indent="-228600" lvl="7" marL="3657600" algn="l">
              <a:lnSpc>
                <a:spcPct val="90000"/>
              </a:lnSpc>
              <a:spcBef>
                <a:spcPts val="400"/>
              </a:spcBef>
              <a:spcAft>
                <a:spcPts val="0"/>
              </a:spcAft>
              <a:buClr>
                <a:srgbClr val="909091"/>
              </a:buClr>
              <a:buSzPts val="1200"/>
              <a:buNone/>
              <a:defRPr sz="1200">
                <a:solidFill>
                  <a:srgbClr val="909091"/>
                </a:solidFill>
              </a:defRPr>
            </a:lvl8pPr>
            <a:lvl9pPr indent="-228600" lvl="8" marL="4114800" algn="l">
              <a:lnSpc>
                <a:spcPct val="90000"/>
              </a:lnSpc>
              <a:spcBef>
                <a:spcPts val="400"/>
              </a:spcBef>
              <a:spcAft>
                <a:spcPts val="0"/>
              </a:spcAft>
              <a:buClr>
                <a:srgbClr val="909091"/>
              </a:buClr>
              <a:buSzPts val="1200"/>
              <a:buNone/>
              <a:defRPr sz="1200">
                <a:solidFill>
                  <a:srgbClr val="909091"/>
                </a:solidFill>
              </a:defRPr>
            </a:lvl9pPr>
          </a:lstStyle>
          <a:p/>
        </p:txBody>
      </p:sp>
      <p:sp>
        <p:nvSpPr>
          <p:cNvPr id="154" name="Google Shape;154;p28"/>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28"/>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8"/>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9"/>
          <p:cNvSpPr txBox="1"/>
          <p:nvPr>
            <p:ph type="ctrTitle"/>
          </p:nvPr>
        </p:nvSpPr>
        <p:spPr>
          <a:xfrm>
            <a:off x="302342" y="548687"/>
            <a:ext cx="6858000"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9" name="Google Shape;159;p29"/>
          <p:cNvSpPr txBox="1"/>
          <p:nvPr>
            <p:ph idx="1" type="subTitle"/>
          </p:nvPr>
        </p:nvSpPr>
        <p:spPr>
          <a:xfrm>
            <a:off x="302342" y="2433256"/>
            <a:ext cx="6858000" cy="254638"/>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60" name="Google Shape;160;p29"/>
          <p:cNvSpPr txBox="1"/>
          <p:nvPr>
            <p:ph idx="10" type="dt"/>
          </p:nvPr>
        </p:nvSpPr>
        <p:spPr>
          <a:xfrm>
            <a:off x="628650" y="566322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29"/>
          <p:cNvSpPr txBox="1"/>
          <p:nvPr>
            <p:ph idx="11" type="ftr"/>
          </p:nvPr>
        </p:nvSpPr>
        <p:spPr>
          <a:xfrm>
            <a:off x="3028950" y="566322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9"/>
          <p:cNvSpPr txBox="1"/>
          <p:nvPr>
            <p:ph idx="12" type="sldNum"/>
          </p:nvPr>
        </p:nvSpPr>
        <p:spPr>
          <a:xfrm>
            <a:off x="6457950" y="5663220"/>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63" name="Google Shape;163;p29"/>
          <p:cNvSpPr txBox="1"/>
          <p:nvPr>
            <p:ph idx="2" type="body"/>
          </p:nvPr>
        </p:nvSpPr>
        <p:spPr>
          <a:xfrm>
            <a:off x="302342" y="3185531"/>
            <a:ext cx="4614863" cy="2324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3">
            <a:alphaModFix/>
          </a:blip>
          <a:srcRect b="0" l="0" r="0" t="0"/>
          <a:stretch/>
        </p:blipFill>
        <p:spPr>
          <a:xfrm>
            <a:off x="8092500" y="4797937"/>
            <a:ext cx="693732" cy="132633"/>
          </a:xfrm>
          <a:prstGeom prst="rect">
            <a:avLst/>
          </a:prstGeom>
          <a:noFill/>
          <a:ln>
            <a:noFill/>
          </a:ln>
        </p:spPr>
      </p:pic>
      <p:pic>
        <p:nvPicPr>
          <p:cNvPr descr="Logo&#10;&#10;Description automatically generated" id="165" name="Google Shape;165;p29"/>
          <p:cNvPicPr preferRelativeResize="0"/>
          <p:nvPr/>
        </p:nvPicPr>
        <p:blipFill rotWithShape="1">
          <a:blip r:embed="rId4">
            <a:alphaModFix/>
          </a:blip>
          <a:srcRect b="0" l="0" r="0" t="0"/>
          <a:stretch/>
        </p:blipFill>
        <p:spPr>
          <a:xfrm>
            <a:off x="295866" y="4619029"/>
            <a:ext cx="962844" cy="34348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6" name="Shape 166"/>
        <p:cNvGrpSpPr/>
        <p:nvPr/>
      </p:nvGrpSpPr>
      <p:grpSpPr>
        <a:xfrm>
          <a:off x="0" y="0"/>
          <a:ext cx="0" cy="0"/>
          <a:chOff x="0" y="0"/>
          <a:chExt cx="0" cy="0"/>
        </a:xfrm>
      </p:grpSpPr>
      <p:sp>
        <p:nvSpPr>
          <p:cNvPr id="167" name="Google Shape;167;p30"/>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30"/>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9" name="Google Shape;169;p30"/>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showMasterSp="0">
  <p:cSld name="Title Slide White">
    <p:bg>
      <p:bgPr>
        <a:blipFill>
          <a:blip r:embed="rId2">
            <a:alphaModFix/>
          </a:blip>
          <a:stretch>
            <a:fillRect/>
          </a:stretch>
        </a:blipFill>
      </p:bgPr>
    </p:bg>
    <p:spTree>
      <p:nvGrpSpPr>
        <p:cNvPr id="170" name="Shape 170"/>
        <p:cNvGrpSpPr/>
        <p:nvPr/>
      </p:nvGrpSpPr>
      <p:grpSpPr>
        <a:xfrm>
          <a:off x="0" y="0"/>
          <a:ext cx="0" cy="0"/>
          <a:chOff x="0" y="0"/>
          <a:chExt cx="0" cy="0"/>
        </a:xfrm>
      </p:grpSpPr>
      <p:pic>
        <p:nvPicPr>
          <p:cNvPr descr="A picture containing game&#10;&#10;Description automatically generated" id="171" name="Google Shape;171;p3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2" name="Google Shape;172;p31"/>
          <p:cNvSpPr txBox="1"/>
          <p:nvPr>
            <p:ph type="ctrTitle"/>
          </p:nvPr>
        </p:nvSpPr>
        <p:spPr>
          <a:xfrm>
            <a:off x="302342" y="548687"/>
            <a:ext cx="6858000"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2"/>
              </a:buClr>
              <a:buSzPts val="4800"/>
              <a:buFont typeface="Arial"/>
              <a:buNone/>
              <a:defRPr b="1" i="0" sz="4800">
                <a:solidFill>
                  <a:schemeClr val="dk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3" name="Google Shape;173;p31"/>
          <p:cNvSpPr txBox="1"/>
          <p:nvPr>
            <p:ph idx="1" type="subTitle"/>
          </p:nvPr>
        </p:nvSpPr>
        <p:spPr>
          <a:xfrm>
            <a:off x="302342" y="2433256"/>
            <a:ext cx="6858000" cy="254638"/>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74" name="Google Shape;174;p31"/>
          <p:cNvSpPr txBox="1"/>
          <p:nvPr>
            <p:ph idx="10" type="dt"/>
          </p:nvPr>
        </p:nvSpPr>
        <p:spPr>
          <a:xfrm>
            <a:off x="628650" y="566322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5" name="Google Shape;175;p31"/>
          <p:cNvSpPr txBox="1"/>
          <p:nvPr>
            <p:ph idx="11" type="ftr"/>
          </p:nvPr>
        </p:nvSpPr>
        <p:spPr>
          <a:xfrm>
            <a:off x="3028950" y="566322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6" name="Google Shape;176;p31"/>
          <p:cNvSpPr txBox="1"/>
          <p:nvPr>
            <p:ph idx="12" type="sldNum"/>
          </p:nvPr>
        </p:nvSpPr>
        <p:spPr>
          <a:xfrm>
            <a:off x="6457950" y="5663220"/>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77" name="Google Shape;177;p31"/>
          <p:cNvSpPr txBox="1"/>
          <p:nvPr>
            <p:ph idx="2" type="body"/>
          </p:nvPr>
        </p:nvSpPr>
        <p:spPr>
          <a:xfrm>
            <a:off x="302342" y="3185531"/>
            <a:ext cx="4614863" cy="2324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indent="-317500" lvl="1" marL="914400" algn="l">
              <a:lnSpc>
                <a:spcPct val="100000"/>
              </a:lnSpc>
              <a:spcBef>
                <a:spcPts val="1400"/>
              </a:spcBef>
              <a:spcAft>
                <a:spcPts val="0"/>
              </a:spcAft>
              <a:buClr>
                <a:schemeClr val="dk2"/>
              </a:buClr>
              <a:buSzPts val="1400"/>
              <a:buChar char="•"/>
              <a:defRPr b="0" i="0">
                <a:solidFill>
                  <a:schemeClr val="dk2"/>
                </a:solidFill>
                <a:latin typeface="Arial"/>
                <a:ea typeface="Arial"/>
                <a:cs typeface="Arial"/>
                <a:sym typeface="Aria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78" name="Google Shape;178;p31"/>
          <p:cNvPicPr preferRelativeResize="0"/>
          <p:nvPr/>
        </p:nvPicPr>
        <p:blipFill rotWithShape="1">
          <a:blip r:embed="rId4">
            <a:alphaModFix/>
          </a:blip>
          <a:srcRect b="0" l="0" r="0" t="0"/>
          <a:stretch/>
        </p:blipFill>
        <p:spPr>
          <a:xfrm>
            <a:off x="8092440" y="4800600"/>
            <a:ext cx="692658" cy="132102"/>
          </a:xfrm>
          <a:prstGeom prst="rect">
            <a:avLst/>
          </a:prstGeom>
          <a:noFill/>
          <a:ln>
            <a:noFill/>
          </a:ln>
        </p:spPr>
      </p:pic>
      <p:pic>
        <p:nvPicPr>
          <p:cNvPr id="179" name="Google Shape;179;p31"/>
          <p:cNvPicPr preferRelativeResize="0"/>
          <p:nvPr/>
        </p:nvPicPr>
        <p:blipFill rotWithShape="1">
          <a:blip r:embed="rId5">
            <a:alphaModFix/>
          </a:blip>
          <a:srcRect b="0" l="0" r="0" t="0"/>
          <a:stretch/>
        </p:blipFill>
        <p:spPr>
          <a:xfrm>
            <a:off x="295866" y="4616750"/>
            <a:ext cx="956120" cy="34269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descr="A picture containing game, holding, table, person&#10;&#10;Description automatically generated" id="181" name="Google Shape;181;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2" name="Google Shape;182;p32"/>
          <p:cNvSpPr txBox="1"/>
          <p:nvPr>
            <p:ph type="ctrTitle"/>
          </p:nvPr>
        </p:nvSpPr>
        <p:spPr>
          <a:xfrm>
            <a:off x="302342" y="548687"/>
            <a:ext cx="6858000"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3" name="Google Shape;183;p32"/>
          <p:cNvSpPr txBox="1"/>
          <p:nvPr>
            <p:ph idx="1" type="subTitle"/>
          </p:nvPr>
        </p:nvSpPr>
        <p:spPr>
          <a:xfrm>
            <a:off x="302342" y="2433256"/>
            <a:ext cx="6858000" cy="254638"/>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84" name="Google Shape;184;p32"/>
          <p:cNvSpPr txBox="1"/>
          <p:nvPr>
            <p:ph idx="10" type="dt"/>
          </p:nvPr>
        </p:nvSpPr>
        <p:spPr>
          <a:xfrm>
            <a:off x="628650" y="566322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32"/>
          <p:cNvSpPr txBox="1"/>
          <p:nvPr>
            <p:ph idx="11" type="ftr"/>
          </p:nvPr>
        </p:nvSpPr>
        <p:spPr>
          <a:xfrm>
            <a:off x="3028950" y="566322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32"/>
          <p:cNvSpPr txBox="1"/>
          <p:nvPr>
            <p:ph idx="12" type="sldNum"/>
          </p:nvPr>
        </p:nvSpPr>
        <p:spPr>
          <a:xfrm>
            <a:off x="6457950" y="5663220"/>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87" name="Google Shape;187;p32"/>
          <p:cNvSpPr txBox="1"/>
          <p:nvPr>
            <p:ph idx="2" type="body"/>
          </p:nvPr>
        </p:nvSpPr>
        <p:spPr>
          <a:xfrm>
            <a:off x="302342" y="3185531"/>
            <a:ext cx="4614863" cy="2324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88" name="Google Shape;188;p32"/>
          <p:cNvPicPr preferRelativeResize="0"/>
          <p:nvPr/>
        </p:nvPicPr>
        <p:blipFill rotWithShape="1">
          <a:blip r:embed="rId4">
            <a:alphaModFix/>
          </a:blip>
          <a:srcRect b="0" l="0" r="0" t="0"/>
          <a:stretch/>
        </p:blipFill>
        <p:spPr>
          <a:xfrm>
            <a:off x="8092500" y="4797937"/>
            <a:ext cx="693732" cy="132633"/>
          </a:xfrm>
          <a:prstGeom prst="rect">
            <a:avLst/>
          </a:prstGeom>
          <a:noFill/>
          <a:ln>
            <a:noFill/>
          </a:ln>
        </p:spPr>
      </p:pic>
      <p:pic>
        <p:nvPicPr>
          <p:cNvPr descr="Logo&#10;&#10;Description automatically generated" id="189" name="Google Shape;189;p32"/>
          <p:cNvPicPr preferRelativeResize="0"/>
          <p:nvPr/>
        </p:nvPicPr>
        <p:blipFill rotWithShape="1">
          <a:blip r:embed="rId5">
            <a:alphaModFix/>
          </a:blip>
          <a:srcRect b="0" l="0" r="0" t="0"/>
          <a:stretch/>
        </p:blipFill>
        <p:spPr>
          <a:xfrm>
            <a:off x="295866" y="4619029"/>
            <a:ext cx="962844" cy="34348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 showMasterSp="0">
  <p:cSld name="Title Slide Photo">
    <p:bg>
      <p:bgPr>
        <a:solidFill>
          <a:srgbClr val="EDEEEF"/>
        </a:solidFill>
      </p:bgPr>
    </p:bg>
    <p:spTree>
      <p:nvGrpSpPr>
        <p:cNvPr id="190" name="Shape 190"/>
        <p:cNvGrpSpPr/>
        <p:nvPr/>
      </p:nvGrpSpPr>
      <p:grpSpPr>
        <a:xfrm>
          <a:off x="0" y="0"/>
          <a:ext cx="0" cy="0"/>
          <a:chOff x="0" y="0"/>
          <a:chExt cx="0" cy="0"/>
        </a:xfrm>
      </p:grpSpPr>
      <p:sp>
        <p:nvSpPr>
          <p:cNvPr id="191" name="Google Shape;191;p33"/>
          <p:cNvSpPr/>
          <p:nvPr>
            <p:ph idx="2" type="pic"/>
          </p:nvPr>
        </p:nvSpPr>
        <p:spPr>
          <a:xfrm>
            <a:off x="6104725" y="482321"/>
            <a:ext cx="3340510" cy="3411288"/>
          </a:xfrm>
          <a:prstGeom prst="ellipse">
            <a:avLst/>
          </a:prstGeom>
          <a:solidFill>
            <a:srgbClr val="C7CACD"/>
          </a:solidFill>
          <a:ln>
            <a:noFill/>
          </a:ln>
        </p:spPr>
      </p:sp>
      <p:sp>
        <p:nvSpPr>
          <p:cNvPr id="192" name="Google Shape;192;p33"/>
          <p:cNvSpPr txBox="1"/>
          <p:nvPr>
            <p:ph type="ctrTitle"/>
          </p:nvPr>
        </p:nvSpPr>
        <p:spPr>
          <a:xfrm>
            <a:off x="302342" y="548687"/>
            <a:ext cx="5802384"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2"/>
              </a:buClr>
              <a:buSzPts val="4800"/>
              <a:buFont typeface="Arial"/>
              <a:buNone/>
              <a:defRPr b="1" i="0" sz="4800">
                <a:solidFill>
                  <a:schemeClr val="dk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3" name="Google Shape;193;p33"/>
          <p:cNvSpPr txBox="1"/>
          <p:nvPr>
            <p:ph idx="1" type="subTitle"/>
          </p:nvPr>
        </p:nvSpPr>
        <p:spPr>
          <a:xfrm>
            <a:off x="302342" y="2433256"/>
            <a:ext cx="5812709" cy="254638"/>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94" name="Google Shape;194;p33"/>
          <p:cNvSpPr txBox="1"/>
          <p:nvPr>
            <p:ph idx="10" type="dt"/>
          </p:nvPr>
        </p:nvSpPr>
        <p:spPr>
          <a:xfrm>
            <a:off x="628650" y="566322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5" name="Google Shape;195;p33"/>
          <p:cNvSpPr txBox="1"/>
          <p:nvPr>
            <p:ph idx="11" type="ftr"/>
          </p:nvPr>
        </p:nvSpPr>
        <p:spPr>
          <a:xfrm>
            <a:off x="3028950" y="566322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6" name="Google Shape;196;p33"/>
          <p:cNvSpPr txBox="1"/>
          <p:nvPr>
            <p:ph idx="12" type="sldNum"/>
          </p:nvPr>
        </p:nvSpPr>
        <p:spPr>
          <a:xfrm>
            <a:off x="6457950" y="5663220"/>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97" name="Google Shape;197;p33"/>
          <p:cNvSpPr txBox="1"/>
          <p:nvPr>
            <p:ph idx="3" type="body"/>
          </p:nvPr>
        </p:nvSpPr>
        <p:spPr>
          <a:xfrm>
            <a:off x="302342" y="3185531"/>
            <a:ext cx="4614863" cy="2324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indent="-317500" lvl="1" marL="914400" algn="l">
              <a:lnSpc>
                <a:spcPct val="100000"/>
              </a:lnSpc>
              <a:spcBef>
                <a:spcPts val="1400"/>
              </a:spcBef>
              <a:spcAft>
                <a:spcPts val="0"/>
              </a:spcAft>
              <a:buClr>
                <a:schemeClr val="dk2"/>
              </a:buClr>
              <a:buSzPts val="1400"/>
              <a:buChar char="•"/>
              <a:defRPr>
                <a:solidFill>
                  <a:schemeClr val="dk2"/>
                </a:solidFil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98" name="Google Shape;198;p33"/>
          <p:cNvPicPr preferRelativeResize="0"/>
          <p:nvPr/>
        </p:nvPicPr>
        <p:blipFill rotWithShape="1">
          <a:blip r:embed="rId2">
            <a:alphaModFix/>
          </a:blip>
          <a:srcRect b="0" l="0" r="0" t="0"/>
          <a:stretch/>
        </p:blipFill>
        <p:spPr>
          <a:xfrm>
            <a:off x="8092440" y="4800600"/>
            <a:ext cx="692658" cy="132102"/>
          </a:xfrm>
          <a:prstGeom prst="rect">
            <a:avLst/>
          </a:prstGeom>
          <a:noFill/>
          <a:ln>
            <a:noFill/>
          </a:ln>
        </p:spPr>
      </p:pic>
      <p:pic>
        <p:nvPicPr>
          <p:cNvPr id="199" name="Google Shape;199;p33"/>
          <p:cNvPicPr preferRelativeResize="0"/>
          <p:nvPr/>
        </p:nvPicPr>
        <p:blipFill rotWithShape="1">
          <a:blip r:embed="rId3">
            <a:alphaModFix/>
          </a:blip>
          <a:srcRect b="0" l="0" r="0" t="0"/>
          <a:stretch/>
        </p:blipFill>
        <p:spPr>
          <a:xfrm>
            <a:off x="295866" y="4616750"/>
            <a:ext cx="956120" cy="34269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No Bullets">
  <p:cSld name="Title and Content No Bullets">
    <p:spTree>
      <p:nvGrpSpPr>
        <p:cNvPr id="200" name="Shape 200"/>
        <p:cNvGrpSpPr/>
        <p:nvPr/>
      </p:nvGrpSpPr>
      <p:grpSpPr>
        <a:xfrm>
          <a:off x="0" y="0"/>
          <a:ext cx="0" cy="0"/>
          <a:chOff x="0" y="0"/>
          <a:chExt cx="0" cy="0"/>
        </a:xfrm>
      </p:grpSpPr>
      <p:pic>
        <p:nvPicPr>
          <p:cNvPr descr="A picture containing meter, clock&#10;&#10;Description automatically generated" id="201" name="Google Shape;201;p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02" name="Google Shape;202;p34"/>
          <p:cNvSpPr txBox="1"/>
          <p:nvPr>
            <p:ph type="title"/>
          </p:nvPr>
        </p:nvSpPr>
        <p:spPr>
          <a:xfrm>
            <a:off x="285750" y="645524"/>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3" name="Google Shape;203;p34"/>
          <p:cNvSpPr txBox="1"/>
          <p:nvPr>
            <p:ph idx="1" type="body"/>
          </p:nvPr>
        </p:nvSpPr>
        <p:spPr>
          <a:xfrm>
            <a:off x="285750" y="1341245"/>
            <a:ext cx="6491568" cy="312990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accent2"/>
              </a:buClr>
              <a:buSzPts val="1400"/>
              <a:buNone/>
              <a:defRPr b="1" i="0">
                <a:solidFill>
                  <a:schemeClr val="accent2"/>
                </a:solidFill>
                <a:latin typeface="Arial"/>
                <a:ea typeface="Arial"/>
                <a:cs typeface="Arial"/>
                <a:sym typeface="Arial"/>
              </a:defRPr>
            </a:lvl1pPr>
            <a:lvl2pPr indent="-228600" lvl="1" marL="914400" algn="l">
              <a:lnSpc>
                <a:spcPct val="100000"/>
              </a:lnSpc>
              <a:spcBef>
                <a:spcPts val="900"/>
              </a:spcBef>
              <a:spcAft>
                <a:spcPts val="0"/>
              </a:spcAft>
              <a:buClr>
                <a:schemeClr val="dk2"/>
              </a:buClr>
              <a:buSzPts val="1200"/>
              <a:buNone/>
              <a:defRPr b="1" i="0" sz="1200">
                <a:solidFill>
                  <a:schemeClr val="dk2"/>
                </a:solidFill>
                <a:latin typeface="Arial"/>
                <a:ea typeface="Arial"/>
                <a:cs typeface="Arial"/>
                <a:sym typeface="Arial"/>
              </a:defRPr>
            </a:lvl2pPr>
            <a:lvl3pPr indent="-228600" lvl="2" marL="1371600" algn="l">
              <a:lnSpc>
                <a:spcPct val="100000"/>
              </a:lnSpc>
              <a:spcBef>
                <a:spcPts val="1400"/>
              </a:spcBef>
              <a:spcAft>
                <a:spcPts val="0"/>
              </a:spcAft>
              <a:buClr>
                <a:schemeClr val="dk1"/>
              </a:buClr>
              <a:buSzPts val="1200"/>
              <a:buNone/>
              <a:defRPr b="0" i="0">
                <a:latin typeface="Arial"/>
                <a:ea typeface="Arial"/>
                <a:cs typeface="Arial"/>
                <a:sym typeface="Arial"/>
              </a:defRPr>
            </a:lvl3pPr>
            <a:lvl4pPr indent="-228600" lvl="3" marL="1828800" algn="l">
              <a:lnSpc>
                <a:spcPct val="100000"/>
              </a:lnSpc>
              <a:spcBef>
                <a:spcPts val="1400"/>
              </a:spcBef>
              <a:spcAft>
                <a:spcPts val="0"/>
              </a:spcAft>
              <a:buClr>
                <a:schemeClr val="dk1"/>
              </a:buClr>
              <a:buSzPts val="1200"/>
              <a:buNone/>
              <a:defRPr b="0" i="1">
                <a:latin typeface="Arial"/>
                <a:ea typeface="Arial"/>
                <a:cs typeface="Arial"/>
                <a:sym typeface="Arial"/>
              </a:defRPr>
            </a:lvl4pPr>
            <a:lvl5pPr indent="-228600" lvl="4" marL="2286000" algn="l">
              <a:lnSpc>
                <a:spcPct val="100000"/>
              </a:lnSpc>
              <a:spcBef>
                <a:spcPts val="1400"/>
              </a:spcBef>
              <a:spcAft>
                <a:spcPts val="0"/>
              </a:spcAft>
              <a:buClr>
                <a:schemeClr val="dk1"/>
              </a:buClr>
              <a:buSzPts val="1100"/>
              <a:buNone/>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4" name="Google Shape;204;p34"/>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5" name="Google Shape;205;p34"/>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6" name="Google Shape;206;p34"/>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blipFill>
          <a:blip r:embed="rId2">
            <a:alphaModFix/>
          </a:blip>
          <a:stretch>
            <a:fillRect/>
          </a:stretch>
        </a:blipFill>
      </p:bgPr>
    </p:bg>
    <p:spTree>
      <p:nvGrpSpPr>
        <p:cNvPr id="207" name="Shape 207"/>
        <p:cNvGrpSpPr/>
        <p:nvPr/>
      </p:nvGrpSpPr>
      <p:grpSpPr>
        <a:xfrm>
          <a:off x="0" y="0"/>
          <a:ext cx="0" cy="0"/>
          <a:chOff x="0" y="0"/>
          <a:chExt cx="0" cy="0"/>
        </a:xfrm>
      </p:grpSpPr>
      <p:pic>
        <p:nvPicPr>
          <p:cNvPr descr="A close up of a device&#10;&#10;Description automatically generated" id="208" name="Google Shape;208;p35"/>
          <p:cNvPicPr preferRelativeResize="0"/>
          <p:nvPr/>
        </p:nvPicPr>
        <p:blipFill rotWithShape="1">
          <a:blip r:embed="rId3">
            <a:alphaModFix/>
          </a:blip>
          <a:srcRect b="0" l="0" r="0" t="0"/>
          <a:stretch/>
        </p:blipFill>
        <p:spPr>
          <a:xfrm>
            <a:off x="-442495" y="-228600"/>
            <a:ext cx="9956800" cy="5600700"/>
          </a:xfrm>
          <a:prstGeom prst="rect">
            <a:avLst/>
          </a:prstGeom>
          <a:noFill/>
          <a:ln>
            <a:noFill/>
          </a:ln>
        </p:spPr>
      </p:pic>
      <p:sp>
        <p:nvSpPr>
          <p:cNvPr id="209" name="Google Shape;209;p35"/>
          <p:cNvSpPr txBox="1"/>
          <p:nvPr>
            <p:ph type="title"/>
          </p:nvPr>
        </p:nvSpPr>
        <p:spPr>
          <a:xfrm>
            <a:off x="2988942" y="1059098"/>
            <a:ext cx="3117273" cy="2215991"/>
          </a:xfrm>
          <a:prstGeom prst="rect">
            <a:avLst/>
          </a:prstGeom>
          <a:noFill/>
          <a:ln>
            <a:noFill/>
          </a:ln>
        </p:spPr>
        <p:txBody>
          <a:bodyPr anchorCtr="0" anchor="ctr" bIns="0" lIns="0" spcFirstLastPara="1" rIns="0" wrap="square" tIns="0">
            <a:spAutoFit/>
          </a:bodyPr>
          <a:lstStyle>
            <a:lvl1pPr lvl="0" algn="ctr">
              <a:lnSpc>
                <a:spcPct val="75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0" name="Google Shape;210;p35"/>
          <p:cNvSpPr txBox="1"/>
          <p:nvPr>
            <p:ph idx="1" type="body"/>
          </p:nvPr>
        </p:nvSpPr>
        <p:spPr>
          <a:xfrm>
            <a:off x="3369939" y="3380507"/>
            <a:ext cx="2473037" cy="5965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228600" lvl="1" marL="914400" algn="l">
              <a:lnSpc>
                <a:spcPct val="100000"/>
              </a:lnSpc>
              <a:spcBef>
                <a:spcPts val="1400"/>
              </a:spcBef>
              <a:spcAft>
                <a:spcPts val="0"/>
              </a:spcAft>
              <a:buClr>
                <a:srgbClr val="909091"/>
              </a:buClr>
              <a:buSzPts val="1500"/>
              <a:buNone/>
              <a:defRPr sz="1500">
                <a:solidFill>
                  <a:srgbClr val="909091"/>
                </a:solidFill>
              </a:defRPr>
            </a:lvl2pPr>
            <a:lvl3pPr indent="-228600" lvl="2" marL="1371600" algn="l">
              <a:lnSpc>
                <a:spcPct val="100000"/>
              </a:lnSpc>
              <a:spcBef>
                <a:spcPts val="1400"/>
              </a:spcBef>
              <a:spcAft>
                <a:spcPts val="0"/>
              </a:spcAft>
              <a:buClr>
                <a:srgbClr val="909091"/>
              </a:buClr>
              <a:buSzPts val="1400"/>
              <a:buNone/>
              <a:defRPr sz="1400">
                <a:solidFill>
                  <a:srgbClr val="909091"/>
                </a:solidFill>
              </a:defRPr>
            </a:lvl3pPr>
            <a:lvl4pPr indent="-228600" lvl="3" marL="1828800" algn="l">
              <a:lnSpc>
                <a:spcPct val="100000"/>
              </a:lnSpc>
              <a:spcBef>
                <a:spcPts val="1400"/>
              </a:spcBef>
              <a:spcAft>
                <a:spcPts val="0"/>
              </a:spcAft>
              <a:buClr>
                <a:srgbClr val="909091"/>
              </a:buClr>
              <a:buSzPts val="1200"/>
              <a:buNone/>
              <a:defRPr sz="1200">
                <a:solidFill>
                  <a:srgbClr val="909091"/>
                </a:solidFill>
              </a:defRPr>
            </a:lvl4pPr>
            <a:lvl5pPr indent="-228600" lvl="4" marL="2286000" algn="l">
              <a:lnSpc>
                <a:spcPct val="100000"/>
              </a:lnSpc>
              <a:spcBef>
                <a:spcPts val="1400"/>
              </a:spcBef>
              <a:spcAft>
                <a:spcPts val="0"/>
              </a:spcAft>
              <a:buClr>
                <a:srgbClr val="909091"/>
              </a:buClr>
              <a:buSzPts val="1200"/>
              <a:buNone/>
              <a:defRPr sz="1200">
                <a:solidFill>
                  <a:srgbClr val="909091"/>
                </a:solidFill>
              </a:defRPr>
            </a:lvl5pPr>
            <a:lvl6pPr indent="-228600" lvl="5" marL="2743200" algn="l">
              <a:lnSpc>
                <a:spcPct val="90000"/>
              </a:lnSpc>
              <a:spcBef>
                <a:spcPts val="400"/>
              </a:spcBef>
              <a:spcAft>
                <a:spcPts val="0"/>
              </a:spcAft>
              <a:buClr>
                <a:srgbClr val="909091"/>
              </a:buClr>
              <a:buSzPts val="1200"/>
              <a:buNone/>
              <a:defRPr sz="1200">
                <a:solidFill>
                  <a:srgbClr val="909091"/>
                </a:solidFill>
              </a:defRPr>
            </a:lvl6pPr>
            <a:lvl7pPr indent="-228600" lvl="6" marL="3200400" algn="l">
              <a:lnSpc>
                <a:spcPct val="90000"/>
              </a:lnSpc>
              <a:spcBef>
                <a:spcPts val="400"/>
              </a:spcBef>
              <a:spcAft>
                <a:spcPts val="0"/>
              </a:spcAft>
              <a:buClr>
                <a:srgbClr val="909091"/>
              </a:buClr>
              <a:buSzPts val="1200"/>
              <a:buNone/>
              <a:defRPr sz="1200">
                <a:solidFill>
                  <a:srgbClr val="909091"/>
                </a:solidFill>
              </a:defRPr>
            </a:lvl7pPr>
            <a:lvl8pPr indent="-228600" lvl="7" marL="3657600" algn="l">
              <a:lnSpc>
                <a:spcPct val="90000"/>
              </a:lnSpc>
              <a:spcBef>
                <a:spcPts val="400"/>
              </a:spcBef>
              <a:spcAft>
                <a:spcPts val="0"/>
              </a:spcAft>
              <a:buClr>
                <a:srgbClr val="909091"/>
              </a:buClr>
              <a:buSzPts val="1200"/>
              <a:buNone/>
              <a:defRPr sz="1200">
                <a:solidFill>
                  <a:srgbClr val="909091"/>
                </a:solidFill>
              </a:defRPr>
            </a:lvl8pPr>
            <a:lvl9pPr indent="-228600" lvl="8" marL="4114800" algn="l">
              <a:lnSpc>
                <a:spcPct val="90000"/>
              </a:lnSpc>
              <a:spcBef>
                <a:spcPts val="400"/>
              </a:spcBef>
              <a:spcAft>
                <a:spcPts val="0"/>
              </a:spcAft>
              <a:buClr>
                <a:srgbClr val="909091"/>
              </a:buClr>
              <a:buSzPts val="1200"/>
              <a:buNone/>
              <a:defRPr sz="1200">
                <a:solidFill>
                  <a:srgbClr val="909091"/>
                </a:solidFill>
              </a:defRPr>
            </a:lvl9pPr>
          </a:lstStyle>
          <a:p/>
        </p:txBody>
      </p:sp>
      <p:sp>
        <p:nvSpPr>
          <p:cNvPr id="211" name="Google Shape;211;p35"/>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2" name="Google Shape;212;p35"/>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3" name="Google Shape;213;p35"/>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Image" showMasterSp="0">
  <p:cSld name="Section Header Image">
    <p:bg>
      <p:bgPr>
        <a:solidFill>
          <a:srgbClr val="EDEEEF"/>
        </a:solidFill>
      </p:bgPr>
    </p:bg>
    <p:spTree>
      <p:nvGrpSpPr>
        <p:cNvPr id="214" name="Shape 214"/>
        <p:cNvGrpSpPr/>
        <p:nvPr/>
      </p:nvGrpSpPr>
      <p:grpSpPr>
        <a:xfrm>
          <a:off x="0" y="0"/>
          <a:ext cx="0" cy="0"/>
          <a:chOff x="0" y="0"/>
          <a:chExt cx="0" cy="0"/>
        </a:xfrm>
      </p:grpSpPr>
      <p:sp>
        <p:nvSpPr>
          <p:cNvPr id="215" name="Google Shape;215;p36"/>
          <p:cNvSpPr/>
          <p:nvPr>
            <p:ph idx="2" type="pic"/>
          </p:nvPr>
        </p:nvSpPr>
        <p:spPr>
          <a:xfrm>
            <a:off x="0" y="0"/>
            <a:ext cx="9144000" cy="5143500"/>
          </a:xfrm>
          <a:prstGeom prst="rect">
            <a:avLst/>
          </a:prstGeom>
          <a:noFill/>
          <a:ln>
            <a:noFill/>
          </a:ln>
        </p:spPr>
      </p:sp>
      <p:sp>
        <p:nvSpPr>
          <p:cNvPr id="216" name="Google Shape;216;p36"/>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7" name="Google Shape;217;p36"/>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8" name="Google Shape;218;p36"/>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1" i="0" sz="900">
                <a:solidFill>
                  <a:schemeClr val="lt1"/>
                </a:solidFill>
                <a:latin typeface="Arial"/>
                <a:ea typeface="Arial"/>
                <a:cs typeface="Arial"/>
                <a:sym typeface="Arial"/>
              </a:defRPr>
            </a:lvl1pPr>
            <a:lvl2pPr indent="0" lvl="1" marL="0" algn="ctr">
              <a:spcBef>
                <a:spcPts val="0"/>
              </a:spcBef>
              <a:buNone/>
              <a:defRPr b="1" i="0" sz="900">
                <a:solidFill>
                  <a:schemeClr val="lt1"/>
                </a:solidFill>
                <a:latin typeface="Arial"/>
                <a:ea typeface="Arial"/>
                <a:cs typeface="Arial"/>
                <a:sym typeface="Arial"/>
              </a:defRPr>
            </a:lvl2pPr>
            <a:lvl3pPr indent="0" lvl="2" marL="0" algn="ctr">
              <a:spcBef>
                <a:spcPts val="0"/>
              </a:spcBef>
              <a:buNone/>
              <a:defRPr b="1" i="0" sz="900">
                <a:solidFill>
                  <a:schemeClr val="lt1"/>
                </a:solidFill>
                <a:latin typeface="Arial"/>
                <a:ea typeface="Arial"/>
                <a:cs typeface="Arial"/>
                <a:sym typeface="Arial"/>
              </a:defRPr>
            </a:lvl3pPr>
            <a:lvl4pPr indent="0" lvl="3" marL="0" algn="ctr">
              <a:spcBef>
                <a:spcPts val="0"/>
              </a:spcBef>
              <a:buNone/>
              <a:defRPr b="1" i="0" sz="900">
                <a:solidFill>
                  <a:schemeClr val="lt1"/>
                </a:solidFill>
                <a:latin typeface="Arial"/>
                <a:ea typeface="Arial"/>
                <a:cs typeface="Arial"/>
                <a:sym typeface="Arial"/>
              </a:defRPr>
            </a:lvl4pPr>
            <a:lvl5pPr indent="0" lvl="4" marL="0" algn="ctr">
              <a:spcBef>
                <a:spcPts val="0"/>
              </a:spcBef>
              <a:buNone/>
              <a:defRPr b="1" i="0" sz="900">
                <a:solidFill>
                  <a:schemeClr val="lt1"/>
                </a:solidFill>
                <a:latin typeface="Arial"/>
                <a:ea typeface="Arial"/>
                <a:cs typeface="Arial"/>
                <a:sym typeface="Arial"/>
              </a:defRPr>
            </a:lvl5pPr>
            <a:lvl6pPr indent="0" lvl="5" marL="0" algn="ctr">
              <a:spcBef>
                <a:spcPts val="0"/>
              </a:spcBef>
              <a:buNone/>
              <a:defRPr b="1" i="0" sz="900">
                <a:solidFill>
                  <a:schemeClr val="lt1"/>
                </a:solidFill>
                <a:latin typeface="Arial"/>
                <a:ea typeface="Arial"/>
                <a:cs typeface="Arial"/>
                <a:sym typeface="Arial"/>
              </a:defRPr>
            </a:lvl6pPr>
            <a:lvl7pPr indent="0" lvl="6" marL="0" algn="ctr">
              <a:spcBef>
                <a:spcPts val="0"/>
              </a:spcBef>
              <a:buNone/>
              <a:defRPr b="1" i="0" sz="900">
                <a:solidFill>
                  <a:schemeClr val="lt1"/>
                </a:solidFill>
                <a:latin typeface="Arial"/>
                <a:ea typeface="Arial"/>
                <a:cs typeface="Arial"/>
                <a:sym typeface="Arial"/>
              </a:defRPr>
            </a:lvl7pPr>
            <a:lvl8pPr indent="0" lvl="7" marL="0" algn="ctr">
              <a:spcBef>
                <a:spcPts val="0"/>
              </a:spcBef>
              <a:buNone/>
              <a:defRPr b="1" i="0" sz="900">
                <a:solidFill>
                  <a:schemeClr val="lt1"/>
                </a:solidFill>
                <a:latin typeface="Arial"/>
                <a:ea typeface="Arial"/>
                <a:cs typeface="Arial"/>
                <a:sym typeface="Arial"/>
              </a:defRPr>
            </a:lvl8pPr>
            <a:lvl9pPr indent="0" lvl="8" marL="0" algn="ctr">
              <a:spcBef>
                <a:spcPts val="0"/>
              </a:spcBef>
              <a:buNone/>
              <a:defRPr b="1" i="0" sz="9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19" name="Google Shape;219;p36"/>
          <p:cNvPicPr preferRelativeResize="0"/>
          <p:nvPr/>
        </p:nvPicPr>
        <p:blipFill rotWithShape="1">
          <a:blip r:embed="rId2">
            <a:alphaModFix/>
          </a:blip>
          <a:srcRect b="0" l="0" r="0" t="0"/>
          <a:stretch/>
        </p:blipFill>
        <p:spPr>
          <a:xfrm>
            <a:off x="8092500" y="4797937"/>
            <a:ext cx="693732" cy="132633"/>
          </a:xfrm>
          <a:prstGeom prst="rect">
            <a:avLst/>
          </a:prstGeom>
          <a:noFill/>
          <a:ln>
            <a:noFill/>
          </a:ln>
        </p:spPr>
      </p:pic>
      <p:sp>
        <p:nvSpPr>
          <p:cNvPr id="220" name="Google Shape;220;p36"/>
          <p:cNvSpPr/>
          <p:nvPr>
            <p:ph idx="1" type="body"/>
          </p:nvPr>
        </p:nvSpPr>
        <p:spPr>
          <a:xfrm>
            <a:off x="1714500" y="685800"/>
            <a:ext cx="2331720" cy="2331720"/>
          </a:xfrm>
          <a:prstGeom prst="ellipse">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700"/>
              </a:spcBef>
              <a:spcAft>
                <a:spcPts val="0"/>
              </a:spcAft>
              <a:buClr>
                <a:schemeClr val="dk2"/>
              </a:buClr>
              <a:buSzPts val="1300"/>
              <a:buNone/>
              <a:defRPr b="1" i="0" sz="1400">
                <a:latin typeface="Arial"/>
                <a:ea typeface="Arial"/>
                <a:cs typeface="Arial"/>
                <a:sym typeface="Arial"/>
              </a:defRPr>
            </a:lvl1pPr>
            <a:lvl2pPr indent="-228600" lvl="1" marL="914400" algn="l">
              <a:lnSpc>
                <a:spcPct val="100000"/>
              </a:lnSpc>
              <a:spcBef>
                <a:spcPts val="1400"/>
              </a:spcBef>
              <a:spcAft>
                <a:spcPts val="0"/>
              </a:spcAft>
              <a:buClr>
                <a:schemeClr val="dk1"/>
              </a:buClr>
              <a:buSzPts val="1400"/>
              <a:buNone/>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1" name="Google Shape;221;p36"/>
          <p:cNvSpPr/>
          <p:nvPr>
            <p:ph idx="3" type="body"/>
          </p:nvPr>
        </p:nvSpPr>
        <p:spPr>
          <a:xfrm>
            <a:off x="-2640330" y="616450"/>
            <a:ext cx="2331720" cy="2331720"/>
          </a:xfrm>
          <a:prstGeom prst="ellipse">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700"/>
              </a:spcBef>
              <a:spcAft>
                <a:spcPts val="0"/>
              </a:spcAft>
              <a:buClr>
                <a:schemeClr val="dk2"/>
              </a:buClr>
              <a:buSzPts val="1300"/>
              <a:buNone/>
              <a:defRPr sz="1400"/>
            </a:lvl1pPr>
            <a:lvl2pPr indent="-304800" lvl="1" marL="914400" algn="ctr">
              <a:lnSpc>
                <a:spcPct val="100000"/>
              </a:lnSpc>
              <a:spcBef>
                <a:spcPts val="700"/>
              </a:spcBef>
              <a:spcAft>
                <a:spcPts val="0"/>
              </a:spcAft>
              <a:buClr>
                <a:schemeClr val="dk1"/>
              </a:buClr>
              <a:buSzPts val="1200"/>
              <a:buFont typeface="Arial"/>
              <a:buChar char="•"/>
              <a:defRPr sz="1200"/>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22" name="Google Shape;222;p36"/>
          <p:cNvPicPr preferRelativeResize="0"/>
          <p:nvPr/>
        </p:nvPicPr>
        <p:blipFill rotWithShape="1">
          <a:blip r:embed="rId3">
            <a:alphaModFix/>
          </a:blip>
          <a:srcRect b="0" l="0" r="0" t="0"/>
          <a:stretch/>
        </p:blipFill>
        <p:spPr>
          <a:xfrm>
            <a:off x="295866" y="4616750"/>
            <a:ext cx="956120" cy="34269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223" name="Shape 223"/>
        <p:cNvGrpSpPr/>
        <p:nvPr/>
      </p:nvGrpSpPr>
      <p:grpSpPr>
        <a:xfrm>
          <a:off x="0" y="0"/>
          <a:ext cx="0" cy="0"/>
          <a:chOff x="0" y="0"/>
          <a:chExt cx="0" cy="0"/>
        </a:xfrm>
      </p:grpSpPr>
      <p:pic>
        <p:nvPicPr>
          <p:cNvPr descr="Shape, arrow&#10;&#10;Description automatically generated" id="224" name="Google Shape;224;p3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5" name="Google Shape;225;p37"/>
          <p:cNvSpPr txBox="1"/>
          <p:nvPr>
            <p:ph type="title"/>
          </p:nvPr>
        </p:nvSpPr>
        <p:spPr>
          <a:xfrm>
            <a:off x="336507" y="1515034"/>
            <a:ext cx="6142670" cy="37394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700"/>
              <a:buFont typeface="Arial"/>
              <a:buNone/>
              <a:defRPr b="1" i="0"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6" name="Google Shape;226;p37"/>
          <p:cNvSpPr txBox="1"/>
          <p:nvPr>
            <p:ph idx="1" type="body"/>
          </p:nvPr>
        </p:nvSpPr>
        <p:spPr>
          <a:xfrm>
            <a:off x="336507" y="921141"/>
            <a:ext cx="6142670" cy="18284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228600" lvl="1" marL="914400" algn="l">
              <a:lnSpc>
                <a:spcPct val="100000"/>
              </a:lnSpc>
              <a:spcBef>
                <a:spcPts val="1400"/>
              </a:spcBef>
              <a:spcAft>
                <a:spcPts val="0"/>
              </a:spcAft>
              <a:buClr>
                <a:srgbClr val="909091"/>
              </a:buClr>
              <a:buSzPts val="1500"/>
              <a:buNone/>
              <a:defRPr sz="1500">
                <a:solidFill>
                  <a:srgbClr val="909091"/>
                </a:solidFill>
              </a:defRPr>
            </a:lvl2pPr>
            <a:lvl3pPr indent="-228600" lvl="2" marL="1371600" algn="l">
              <a:lnSpc>
                <a:spcPct val="100000"/>
              </a:lnSpc>
              <a:spcBef>
                <a:spcPts val="1400"/>
              </a:spcBef>
              <a:spcAft>
                <a:spcPts val="0"/>
              </a:spcAft>
              <a:buClr>
                <a:srgbClr val="909091"/>
              </a:buClr>
              <a:buSzPts val="1400"/>
              <a:buNone/>
              <a:defRPr sz="1400">
                <a:solidFill>
                  <a:srgbClr val="909091"/>
                </a:solidFill>
              </a:defRPr>
            </a:lvl3pPr>
            <a:lvl4pPr indent="-228600" lvl="3" marL="1828800" algn="l">
              <a:lnSpc>
                <a:spcPct val="100000"/>
              </a:lnSpc>
              <a:spcBef>
                <a:spcPts val="1400"/>
              </a:spcBef>
              <a:spcAft>
                <a:spcPts val="0"/>
              </a:spcAft>
              <a:buClr>
                <a:srgbClr val="909091"/>
              </a:buClr>
              <a:buSzPts val="1200"/>
              <a:buNone/>
              <a:defRPr sz="1200">
                <a:solidFill>
                  <a:srgbClr val="909091"/>
                </a:solidFill>
              </a:defRPr>
            </a:lvl4pPr>
            <a:lvl5pPr indent="-228600" lvl="4" marL="2286000" algn="l">
              <a:lnSpc>
                <a:spcPct val="100000"/>
              </a:lnSpc>
              <a:spcBef>
                <a:spcPts val="1400"/>
              </a:spcBef>
              <a:spcAft>
                <a:spcPts val="0"/>
              </a:spcAft>
              <a:buClr>
                <a:srgbClr val="909091"/>
              </a:buClr>
              <a:buSzPts val="1200"/>
              <a:buNone/>
              <a:defRPr sz="1200">
                <a:solidFill>
                  <a:srgbClr val="909091"/>
                </a:solidFill>
              </a:defRPr>
            </a:lvl5pPr>
            <a:lvl6pPr indent="-228600" lvl="5" marL="2743200" algn="l">
              <a:lnSpc>
                <a:spcPct val="90000"/>
              </a:lnSpc>
              <a:spcBef>
                <a:spcPts val="400"/>
              </a:spcBef>
              <a:spcAft>
                <a:spcPts val="0"/>
              </a:spcAft>
              <a:buClr>
                <a:srgbClr val="909091"/>
              </a:buClr>
              <a:buSzPts val="1200"/>
              <a:buNone/>
              <a:defRPr sz="1200">
                <a:solidFill>
                  <a:srgbClr val="909091"/>
                </a:solidFill>
              </a:defRPr>
            </a:lvl6pPr>
            <a:lvl7pPr indent="-228600" lvl="6" marL="3200400" algn="l">
              <a:lnSpc>
                <a:spcPct val="90000"/>
              </a:lnSpc>
              <a:spcBef>
                <a:spcPts val="400"/>
              </a:spcBef>
              <a:spcAft>
                <a:spcPts val="0"/>
              </a:spcAft>
              <a:buClr>
                <a:srgbClr val="909091"/>
              </a:buClr>
              <a:buSzPts val="1200"/>
              <a:buNone/>
              <a:defRPr sz="1200">
                <a:solidFill>
                  <a:srgbClr val="909091"/>
                </a:solidFill>
              </a:defRPr>
            </a:lvl7pPr>
            <a:lvl8pPr indent="-228600" lvl="7" marL="3657600" algn="l">
              <a:lnSpc>
                <a:spcPct val="90000"/>
              </a:lnSpc>
              <a:spcBef>
                <a:spcPts val="400"/>
              </a:spcBef>
              <a:spcAft>
                <a:spcPts val="0"/>
              </a:spcAft>
              <a:buClr>
                <a:srgbClr val="909091"/>
              </a:buClr>
              <a:buSzPts val="1200"/>
              <a:buNone/>
              <a:defRPr sz="1200">
                <a:solidFill>
                  <a:srgbClr val="909091"/>
                </a:solidFill>
              </a:defRPr>
            </a:lvl8pPr>
            <a:lvl9pPr indent="-228600" lvl="8" marL="4114800" algn="l">
              <a:lnSpc>
                <a:spcPct val="90000"/>
              </a:lnSpc>
              <a:spcBef>
                <a:spcPts val="400"/>
              </a:spcBef>
              <a:spcAft>
                <a:spcPts val="0"/>
              </a:spcAft>
              <a:buClr>
                <a:srgbClr val="909091"/>
              </a:buClr>
              <a:buSzPts val="1200"/>
              <a:buNone/>
              <a:defRPr sz="1200">
                <a:solidFill>
                  <a:srgbClr val="909091"/>
                </a:solidFill>
              </a:defRPr>
            </a:lvl9pPr>
          </a:lstStyle>
          <a:p/>
        </p:txBody>
      </p:sp>
      <p:sp>
        <p:nvSpPr>
          <p:cNvPr id="227" name="Google Shape;227;p37"/>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37"/>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9" name="Google Shape;229;p37"/>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1" i="0" sz="900">
                <a:solidFill>
                  <a:schemeClr val="lt1"/>
                </a:solidFill>
                <a:latin typeface="Arial"/>
                <a:ea typeface="Arial"/>
                <a:cs typeface="Arial"/>
                <a:sym typeface="Arial"/>
              </a:defRPr>
            </a:lvl1pPr>
            <a:lvl2pPr indent="0" lvl="1" marL="0" algn="ctr">
              <a:spcBef>
                <a:spcPts val="0"/>
              </a:spcBef>
              <a:buNone/>
              <a:defRPr b="1" i="0" sz="900">
                <a:solidFill>
                  <a:schemeClr val="lt1"/>
                </a:solidFill>
                <a:latin typeface="Arial"/>
                <a:ea typeface="Arial"/>
                <a:cs typeface="Arial"/>
                <a:sym typeface="Arial"/>
              </a:defRPr>
            </a:lvl2pPr>
            <a:lvl3pPr indent="0" lvl="2" marL="0" algn="ctr">
              <a:spcBef>
                <a:spcPts val="0"/>
              </a:spcBef>
              <a:buNone/>
              <a:defRPr b="1" i="0" sz="900">
                <a:solidFill>
                  <a:schemeClr val="lt1"/>
                </a:solidFill>
                <a:latin typeface="Arial"/>
                <a:ea typeface="Arial"/>
                <a:cs typeface="Arial"/>
                <a:sym typeface="Arial"/>
              </a:defRPr>
            </a:lvl3pPr>
            <a:lvl4pPr indent="0" lvl="3" marL="0" algn="ctr">
              <a:spcBef>
                <a:spcPts val="0"/>
              </a:spcBef>
              <a:buNone/>
              <a:defRPr b="1" i="0" sz="900">
                <a:solidFill>
                  <a:schemeClr val="lt1"/>
                </a:solidFill>
                <a:latin typeface="Arial"/>
                <a:ea typeface="Arial"/>
                <a:cs typeface="Arial"/>
                <a:sym typeface="Arial"/>
              </a:defRPr>
            </a:lvl4pPr>
            <a:lvl5pPr indent="0" lvl="4" marL="0" algn="ctr">
              <a:spcBef>
                <a:spcPts val="0"/>
              </a:spcBef>
              <a:buNone/>
              <a:defRPr b="1" i="0" sz="900">
                <a:solidFill>
                  <a:schemeClr val="lt1"/>
                </a:solidFill>
                <a:latin typeface="Arial"/>
                <a:ea typeface="Arial"/>
                <a:cs typeface="Arial"/>
                <a:sym typeface="Arial"/>
              </a:defRPr>
            </a:lvl5pPr>
            <a:lvl6pPr indent="0" lvl="5" marL="0" algn="ctr">
              <a:spcBef>
                <a:spcPts val="0"/>
              </a:spcBef>
              <a:buNone/>
              <a:defRPr b="1" i="0" sz="900">
                <a:solidFill>
                  <a:schemeClr val="lt1"/>
                </a:solidFill>
                <a:latin typeface="Arial"/>
                <a:ea typeface="Arial"/>
                <a:cs typeface="Arial"/>
                <a:sym typeface="Arial"/>
              </a:defRPr>
            </a:lvl6pPr>
            <a:lvl7pPr indent="0" lvl="6" marL="0" algn="ctr">
              <a:spcBef>
                <a:spcPts val="0"/>
              </a:spcBef>
              <a:buNone/>
              <a:defRPr b="1" i="0" sz="900">
                <a:solidFill>
                  <a:schemeClr val="lt1"/>
                </a:solidFill>
                <a:latin typeface="Arial"/>
                <a:ea typeface="Arial"/>
                <a:cs typeface="Arial"/>
                <a:sym typeface="Arial"/>
              </a:defRPr>
            </a:lvl7pPr>
            <a:lvl8pPr indent="0" lvl="7" marL="0" algn="ctr">
              <a:spcBef>
                <a:spcPts val="0"/>
              </a:spcBef>
              <a:buNone/>
              <a:defRPr b="1" i="0" sz="900">
                <a:solidFill>
                  <a:schemeClr val="lt1"/>
                </a:solidFill>
                <a:latin typeface="Arial"/>
                <a:ea typeface="Arial"/>
                <a:cs typeface="Arial"/>
                <a:sym typeface="Arial"/>
              </a:defRPr>
            </a:lvl8pPr>
            <a:lvl9pPr indent="0" lvl="8" marL="0" algn="ctr">
              <a:spcBef>
                <a:spcPts val="0"/>
              </a:spcBef>
              <a:buNone/>
              <a:defRPr b="1" i="0" sz="9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30" name="Google Shape;230;p37"/>
          <p:cNvPicPr preferRelativeResize="0"/>
          <p:nvPr/>
        </p:nvPicPr>
        <p:blipFill rotWithShape="1">
          <a:blip r:embed="rId4">
            <a:alphaModFix/>
          </a:blip>
          <a:srcRect b="0" l="0" r="0" t="0"/>
          <a:stretch/>
        </p:blipFill>
        <p:spPr>
          <a:xfrm>
            <a:off x="8092500" y="4797937"/>
            <a:ext cx="693732" cy="132633"/>
          </a:xfrm>
          <a:prstGeom prst="rect">
            <a:avLst/>
          </a:prstGeom>
          <a:noFill/>
          <a:ln>
            <a:noFill/>
          </a:ln>
        </p:spPr>
      </p:pic>
      <p:pic>
        <p:nvPicPr>
          <p:cNvPr descr="Logo&#10;&#10;Description automatically generated" id="231" name="Google Shape;231;p37"/>
          <p:cNvPicPr preferRelativeResize="0"/>
          <p:nvPr/>
        </p:nvPicPr>
        <p:blipFill rotWithShape="1">
          <a:blip r:embed="rId5">
            <a:alphaModFix/>
          </a:blip>
          <a:srcRect b="0" l="0" r="0" t="0"/>
          <a:stretch/>
        </p:blipFill>
        <p:spPr>
          <a:xfrm>
            <a:off x="295866" y="4619029"/>
            <a:ext cx="962844" cy="34348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showMasterSp="0">
  <p:cSld name="1_Quote">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Google Shape;233;p38"/>
          <p:cNvSpPr txBox="1"/>
          <p:nvPr>
            <p:ph type="title"/>
          </p:nvPr>
        </p:nvSpPr>
        <p:spPr>
          <a:xfrm>
            <a:off x="336507" y="1515034"/>
            <a:ext cx="6142670" cy="37394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700"/>
              <a:buFont typeface="Arial"/>
              <a:buNone/>
              <a:defRPr b="1" i="0"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4" name="Google Shape;234;p38"/>
          <p:cNvSpPr txBox="1"/>
          <p:nvPr>
            <p:ph idx="1" type="body"/>
          </p:nvPr>
        </p:nvSpPr>
        <p:spPr>
          <a:xfrm>
            <a:off x="336507" y="921141"/>
            <a:ext cx="6142670" cy="18284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228600" lvl="1" marL="914400" algn="l">
              <a:lnSpc>
                <a:spcPct val="100000"/>
              </a:lnSpc>
              <a:spcBef>
                <a:spcPts val="1400"/>
              </a:spcBef>
              <a:spcAft>
                <a:spcPts val="0"/>
              </a:spcAft>
              <a:buClr>
                <a:srgbClr val="909091"/>
              </a:buClr>
              <a:buSzPts val="1500"/>
              <a:buNone/>
              <a:defRPr sz="1500">
                <a:solidFill>
                  <a:srgbClr val="909091"/>
                </a:solidFill>
              </a:defRPr>
            </a:lvl2pPr>
            <a:lvl3pPr indent="-228600" lvl="2" marL="1371600" algn="l">
              <a:lnSpc>
                <a:spcPct val="100000"/>
              </a:lnSpc>
              <a:spcBef>
                <a:spcPts val="1400"/>
              </a:spcBef>
              <a:spcAft>
                <a:spcPts val="0"/>
              </a:spcAft>
              <a:buClr>
                <a:srgbClr val="909091"/>
              </a:buClr>
              <a:buSzPts val="1400"/>
              <a:buNone/>
              <a:defRPr sz="1400">
                <a:solidFill>
                  <a:srgbClr val="909091"/>
                </a:solidFill>
              </a:defRPr>
            </a:lvl3pPr>
            <a:lvl4pPr indent="-228600" lvl="3" marL="1828800" algn="l">
              <a:lnSpc>
                <a:spcPct val="100000"/>
              </a:lnSpc>
              <a:spcBef>
                <a:spcPts val="1400"/>
              </a:spcBef>
              <a:spcAft>
                <a:spcPts val="0"/>
              </a:spcAft>
              <a:buClr>
                <a:srgbClr val="909091"/>
              </a:buClr>
              <a:buSzPts val="1200"/>
              <a:buNone/>
              <a:defRPr sz="1200">
                <a:solidFill>
                  <a:srgbClr val="909091"/>
                </a:solidFill>
              </a:defRPr>
            </a:lvl4pPr>
            <a:lvl5pPr indent="-228600" lvl="4" marL="2286000" algn="l">
              <a:lnSpc>
                <a:spcPct val="100000"/>
              </a:lnSpc>
              <a:spcBef>
                <a:spcPts val="1400"/>
              </a:spcBef>
              <a:spcAft>
                <a:spcPts val="0"/>
              </a:spcAft>
              <a:buClr>
                <a:srgbClr val="909091"/>
              </a:buClr>
              <a:buSzPts val="1200"/>
              <a:buNone/>
              <a:defRPr sz="1200">
                <a:solidFill>
                  <a:srgbClr val="909091"/>
                </a:solidFill>
              </a:defRPr>
            </a:lvl5pPr>
            <a:lvl6pPr indent="-228600" lvl="5" marL="2743200" algn="l">
              <a:lnSpc>
                <a:spcPct val="90000"/>
              </a:lnSpc>
              <a:spcBef>
                <a:spcPts val="400"/>
              </a:spcBef>
              <a:spcAft>
                <a:spcPts val="0"/>
              </a:spcAft>
              <a:buClr>
                <a:srgbClr val="909091"/>
              </a:buClr>
              <a:buSzPts val="1200"/>
              <a:buNone/>
              <a:defRPr sz="1200">
                <a:solidFill>
                  <a:srgbClr val="909091"/>
                </a:solidFill>
              </a:defRPr>
            </a:lvl6pPr>
            <a:lvl7pPr indent="-228600" lvl="6" marL="3200400" algn="l">
              <a:lnSpc>
                <a:spcPct val="90000"/>
              </a:lnSpc>
              <a:spcBef>
                <a:spcPts val="400"/>
              </a:spcBef>
              <a:spcAft>
                <a:spcPts val="0"/>
              </a:spcAft>
              <a:buClr>
                <a:srgbClr val="909091"/>
              </a:buClr>
              <a:buSzPts val="1200"/>
              <a:buNone/>
              <a:defRPr sz="1200">
                <a:solidFill>
                  <a:srgbClr val="909091"/>
                </a:solidFill>
              </a:defRPr>
            </a:lvl7pPr>
            <a:lvl8pPr indent="-228600" lvl="7" marL="3657600" algn="l">
              <a:lnSpc>
                <a:spcPct val="90000"/>
              </a:lnSpc>
              <a:spcBef>
                <a:spcPts val="400"/>
              </a:spcBef>
              <a:spcAft>
                <a:spcPts val="0"/>
              </a:spcAft>
              <a:buClr>
                <a:srgbClr val="909091"/>
              </a:buClr>
              <a:buSzPts val="1200"/>
              <a:buNone/>
              <a:defRPr sz="1200">
                <a:solidFill>
                  <a:srgbClr val="909091"/>
                </a:solidFill>
              </a:defRPr>
            </a:lvl8pPr>
            <a:lvl9pPr indent="-228600" lvl="8" marL="4114800" algn="l">
              <a:lnSpc>
                <a:spcPct val="90000"/>
              </a:lnSpc>
              <a:spcBef>
                <a:spcPts val="400"/>
              </a:spcBef>
              <a:spcAft>
                <a:spcPts val="0"/>
              </a:spcAft>
              <a:buClr>
                <a:srgbClr val="909091"/>
              </a:buClr>
              <a:buSzPts val="1200"/>
              <a:buNone/>
              <a:defRPr sz="1200">
                <a:solidFill>
                  <a:srgbClr val="909091"/>
                </a:solidFill>
              </a:defRPr>
            </a:lvl9pPr>
          </a:lstStyle>
          <a:p/>
        </p:txBody>
      </p:sp>
      <p:sp>
        <p:nvSpPr>
          <p:cNvPr id="235" name="Google Shape;235;p38"/>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6" name="Google Shape;236;p38"/>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7" name="Google Shape;237;p38"/>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1" i="0" sz="900">
                <a:solidFill>
                  <a:schemeClr val="lt1"/>
                </a:solidFill>
                <a:latin typeface="Arial"/>
                <a:ea typeface="Arial"/>
                <a:cs typeface="Arial"/>
                <a:sym typeface="Arial"/>
              </a:defRPr>
            </a:lvl1pPr>
            <a:lvl2pPr indent="0" lvl="1" marL="0" algn="ctr">
              <a:spcBef>
                <a:spcPts val="0"/>
              </a:spcBef>
              <a:buNone/>
              <a:defRPr b="1" i="0" sz="900">
                <a:solidFill>
                  <a:schemeClr val="lt1"/>
                </a:solidFill>
                <a:latin typeface="Arial"/>
                <a:ea typeface="Arial"/>
                <a:cs typeface="Arial"/>
                <a:sym typeface="Arial"/>
              </a:defRPr>
            </a:lvl2pPr>
            <a:lvl3pPr indent="0" lvl="2" marL="0" algn="ctr">
              <a:spcBef>
                <a:spcPts val="0"/>
              </a:spcBef>
              <a:buNone/>
              <a:defRPr b="1" i="0" sz="900">
                <a:solidFill>
                  <a:schemeClr val="lt1"/>
                </a:solidFill>
                <a:latin typeface="Arial"/>
                <a:ea typeface="Arial"/>
                <a:cs typeface="Arial"/>
                <a:sym typeface="Arial"/>
              </a:defRPr>
            </a:lvl3pPr>
            <a:lvl4pPr indent="0" lvl="3" marL="0" algn="ctr">
              <a:spcBef>
                <a:spcPts val="0"/>
              </a:spcBef>
              <a:buNone/>
              <a:defRPr b="1" i="0" sz="900">
                <a:solidFill>
                  <a:schemeClr val="lt1"/>
                </a:solidFill>
                <a:latin typeface="Arial"/>
                <a:ea typeface="Arial"/>
                <a:cs typeface="Arial"/>
                <a:sym typeface="Arial"/>
              </a:defRPr>
            </a:lvl4pPr>
            <a:lvl5pPr indent="0" lvl="4" marL="0" algn="ctr">
              <a:spcBef>
                <a:spcPts val="0"/>
              </a:spcBef>
              <a:buNone/>
              <a:defRPr b="1" i="0" sz="900">
                <a:solidFill>
                  <a:schemeClr val="lt1"/>
                </a:solidFill>
                <a:latin typeface="Arial"/>
                <a:ea typeface="Arial"/>
                <a:cs typeface="Arial"/>
                <a:sym typeface="Arial"/>
              </a:defRPr>
            </a:lvl5pPr>
            <a:lvl6pPr indent="0" lvl="5" marL="0" algn="ctr">
              <a:spcBef>
                <a:spcPts val="0"/>
              </a:spcBef>
              <a:buNone/>
              <a:defRPr b="1" i="0" sz="900">
                <a:solidFill>
                  <a:schemeClr val="lt1"/>
                </a:solidFill>
                <a:latin typeface="Arial"/>
                <a:ea typeface="Arial"/>
                <a:cs typeface="Arial"/>
                <a:sym typeface="Arial"/>
              </a:defRPr>
            </a:lvl6pPr>
            <a:lvl7pPr indent="0" lvl="6" marL="0" algn="ctr">
              <a:spcBef>
                <a:spcPts val="0"/>
              </a:spcBef>
              <a:buNone/>
              <a:defRPr b="1" i="0" sz="900">
                <a:solidFill>
                  <a:schemeClr val="lt1"/>
                </a:solidFill>
                <a:latin typeface="Arial"/>
                <a:ea typeface="Arial"/>
                <a:cs typeface="Arial"/>
                <a:sym typeface="Arial"/>
              </a:defRPr>
            </a:lvl7pPr>
            <a:lvl8pPr indent="0" lvl="7" marL="0" algn="ctr">
              <a:spcBef>
                <a:spcPts val="0"/>
              </a:spcBef>
              <a:buNone/>
              <a:defRPr b="1" i="0" sz="900">
                <a:solidFill>
                  <a:schemeClr val="lt1"/>
                </a:solidFill>
                <a:latin typeface="Arial"/>
                <a:ea typeface="Arial"/>
                <a:cs typeface="Arial"/>
                <a:sym typeface="Arial"/>
              </a:defRPr>
            </a:lvl8pPr>
            <a:lvl9pPr indent="0" lvl="8" marL="0" algn="ctr">
              <a:spcBef>
                <a:spcPts val="0"/>
              </a:spcBef>
              <a:buNone/>
              <a:defRPr b="1" i="0" sz="9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38" name="Google Shape;238;p38"/>
          <p:cNvPicPr preferRelativeResize="0"/>
          <p:nvPr/>
        </p:nvPicPr>
        <p:blipFill rotWithShape="1">
          <a:blip r:embed="rId3">
            <a:alphaModFix/>
          </a:blip>
          <a:srcRect b="0" l="0" r="0" t="0"/>
          <a:stretch/>
        </p:blipFill>
        <p:spPr>
          <a:xfrm>
            <a:off x="8092500" y="4797937"/>
            <a:ext cx="693732" cy="132633"/>
          </a:xfrm>
          <a:prstGeom prst="rect">
            <a:avLst/>
          </a:prstGeom>
          <a:noFill/>
          <a:ln>
            <a:noFill/>
          </a:ln>
        </p:spPr>
      </p:pic>
      <p:pic>
        <p:nvPicPr>
          <p:cNvPr descr="Logo&#10;&#10;Description automatically generated" id="239" name="Google Shape;239;p38"/>
          <p:cNvPicPr preferRelativeResize="0"/>
          <p:nvPr/>
        </p:nvPicPr>
        <p:blipFill rotWithShape="1">
          <a:blip r:embed="rId4">
            <a:alphaModFix/>
          </a:blip>
          <a:srcRect b="0" l="0" r="0" t="0"/>
          <a:stretch/>
        </p:blipFill>
        <p:spPr>
          <a:xfrm>
            <a:off x="295866" y="4619029"/>
            <a:ext cx="962844" cy="34348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0" name="Shape 240"/>
        <p:cNvGrpSpPr/>
        <p:nvPr/>
      </p:nvGrpSpPr>
      <p:grpSpPr>
        <a:xfrm>
          <a:off x="0" y="0"/>
          <a:ext cx="0" cy="0"/>
          <a:chOff x="0" y="0"/>
          <a:chExt cx="0" cy="0"/>
        </a:xfrm>
      </p:grpSpPr>
      <p:pic>
        <p:nvPicPr>
          <p:cNvPr descr="Icon&#10;&#10;Description automatically generated" id="241" name="Google Shape;241;p39"/>
          <p:cNvPicPr preferRelativeResize="0"/>
          <p:nvPr/>
        </p:nvPicPr>
        <p:blipFill rotWithShape="1">
          <a:blip r:embed="rId2">
            <a:alphaModFix/>
          </a:blip>
          <a:srcRect b="0" l="0" r="0" t="0"/>
          <a:stretch/>
        </p:blipFill>
        <p:spPr>
          <a:xfrm>
            <a:off x="6726891" y="-472189"/>
            <a:ext cx="2716306" cy="2716306"/>
          </a:xfrm>
          <a:prstGeom prst="rect">
            <a:avLst/>
          </a:prstGeom>
          <a:noFill/>
          <a:ln>
            <a:noFill/>
          </a:ln>
        </p:spPr>
      </p:pic>
      <p:sp>
        <p:nvSpPr>
          <p:cNvPr id="242" name="Google Shape;242;p39"/>
          <p:cNvSpPr txBox="1"/>
          <p:nvPr>
            <p:ph type="title"/>
          </p:nvPr>
        </p:nvSpPr>
        <p:spPr>
          <a:xfrm>
            <a:off x="285750" y="644652"/>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3" name="Google Shape;243;p39"/>
          <p:cNvSpPr txBox="1"/>
          <p:nvPr>
            <p:ph idx="1" type="body"/>
          </p:nvPr>
        </p:nvSpPr>
        <p:spPr>
          <a:xfrm>
            <a:off x="285749" y="1349047"/>
            <a:ext cx="4071097" cy="310865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accent2"/>
              </a:buClr>
              <a:buSzPts val="1400"/>
              <a:buNone/>
              <a:defRPr b="1" i="0">
                <a:solidFill>
                  <a:schemeClr val="accent2"/>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04800" lvl="2" marL="1371600" algn="l">
              <a:lnSpc>
                <a:spcPct val="100000"/>
              </a:lnSpc>
              <a:spcBef>
                <a:spcPts val="1400"/>
              </a:spcBef>
              <a:spcAft>
                <a:spcPts val="0"/>
              </a:spcAft>
              <a:buClr>
                <a:schemeClr val="dk1"/>
              </a:buClr>
              <a:buSzPts val="1200"/>
              <a:buChar char="–"/>
              <a:defRPr b="0" i="0">
                <a:latin typeface="Arial"/>
                <a:ea typeface="Arial"/>
                <a:cs typeface="Arial"/>
                <a:sym typeface="Arial"/>
              </a:defRPr>
            </a:lvl3pPr>
            <a:lvl4pPr indent="-304800" lvl="3" marL="1828800" algn="l">
              <a:lnSpc>
                <a:spcPct val="100000"/>
              </a:lnSpc>
              <a:spcBef>
                <a:spcPts val="1400"/>
              </a:spcBef>
              <a:spcAft>
                <a:spcPts val="0"/>
              </a:spcAft>
              <a:buClr>
                <a:schemeClr val="dk1"/>
              </a:buClr>
              <a:buSzPts val="1200"/>
              <a:buChar char="•"/>
              <a:defRPr b="0" i="1">
                <a:latin typeface="Arial"/>
                <a:ea typeface="Arial"/>
                <a:cs typeface="Arial"/>
                <a:sym typeface="Arial"/>
              </a:defRPr>
            </a:lvl4pPr>
            <a:lvl5pPr indent="-298450" lvl="4" marL="2286000" algn="l">
              <a:lnSpc>
                <a:spcPct val="100000"/>
              </a:lnSpc>
              <a:spcBef>
                <a:spcPts val="1400"/>
              </a:spcBef>
              <a:spcAft>
                <a:spcPts val="0"/>
              </a:spcAft>
              <a:buClr>
                <a:schemeClr val="dk1"/>
              </a:buClr>
              <a:buSzPts val="1100"/>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4" name="Google Shape;244;p39"/>
          <p:cNvSpPr txBox="1"/>
          <p:nvPr>
            <p:ph idx="2" type="body"/>
          </p:nvPr>
        </p:nvSpPr>
        <p:spPr>
          <a:xfrm>
            <a:off x="4787153" y="1349047"/>
            <a:ext cx="4071097" cy="310865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accent2"/>
              </a:buClr>
              <a:buSzPts val="1400"/>
              <a:buNone/>
              <a:defRPr b="1" i="0">
                <a:solidFill>
                  <a:schemeClr val="accent2"/>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04800" lvl="2" marL="1371600" algn="l">
              <a:lnSpc>
                <a:spcPct val="100000"/>
              </a:lnSpc>
              <a:spcBef>
                <a:spcPts val="1400"/>
              </a:spcBef>
              <a:spcAft>
                <a:spcPts val="0"/>
              </a:spcAft>
              <a:buClr>
                <a:schemeClr val="dk1"/>
              </a:buClr>
              <a:buSzPts val="1200"/>
              <a:buChar char="–"/>
              <a:defRPr b="0" i="0">
                <a:latin typeface="Arial"/>
                <a:ea typeface="Arial"/>
                <a:cs typeface="Arial"/>
                <a:sym typeface="Arial"/>
              </a:defRPr>
            </a:lvl3pPr>
            <a:lvl4pPr indent="-304800" lvl="3" marL="1828800" algn="l">
              <a:lnSpc>
                <a:spcPct val="100000"/>
              </a:lnSpc>
              <a:spcBef>
                <a:spcPts val="1400"/>
              </a:spcBef>
              <a:spcAft>
                <a:spcPts val="0"/>
              </a:spcAft>
              <a:buClr>
                <a:schemeClr val="dk1"/>
              </a:buClr>
              <a:buSzPts val="1200"/>
              <a:buChar char="•"/>
              <a:defRPr b="0" i="1">
                <a:latin typeface="Arial"/>
                <a:ea typeface="Arial"/>
                <a:cs typeface="Arial"/>
                <a:sym typeface="Arial"/>
              </a:defRPr>
            </a:lvl4pPr>
            <a:lvl5pPr indent="-298450" lvl="4" marL="2286000" algn="l">
              <a:lnSpc>
                <a:spcPct val="100000"/>
              </a:lnSpc>
              <a:spcBef>
                <a:spcPts val="1400"/>
              </a:spcBef>
              <a:spcAft>
                <a:spcPts val="0"/>
              </a:spcAft>
              <a:buClr>
                <a:schemeClr val="dk1"/>
              </a:buClr>
              <a:buSzPts val="1100"/>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5" name="Google Shape;245;p39"/>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6" name="Google Shape;246;p39"/>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7" name="Google Shape;247;p39"/>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ircular Photo">
  <p:cSld name="Text and Circular Photo">
    <p:spTree>
      <p:nvGrpSpPr>
        <p:cNvPr id="248" name="Shape 248"/>
        <p:cNvGrpSpPr/>
        <p:nvPr/>
      </p:nvGrpSpPr>
      <p:grpSpPr>
        <a:xfrm>
          <a:off x="0" y="0"/>
          <a:ext cx="0" cy="0"/>
          <a:chOff x="0" y="0"/>
          <a:chExt cx="0" cy="0"/>
        </a:xfrm>
      </p:grpSpPr>
      <p:sp>
        <p:nvSpPr>
          <p:cNvPr id="249" name="Google Shape;249;p40"/>
          <p:cNvSpPr txBox="1"/>
          <p:nvPr>
            <p:ph type="title"/>
          </p:nvPr>
        </p:nvSpPr>
        <p:spPr>
          <a:xfrm>
            <a:off x="285750" y="644652"/>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0" name="Google Shape;250;p40"/>
          <p:cNvSpPr txBox="1"/>
          <p:nvPr>
            <p:ph idx="1" type="body"/>
          </p:nvPr>
        </p:nvSpPr>
        <p:spPr>
          <a:xfrm>
            <a:off x="285749" y="1349047"/>
            <a:ext cx="4071097" cy="310865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2"/>
              </a:buClr>
              <a:buSzPts val="1400"/>
              <a:buNone/>
              <a:defRPr b="1" i="0">
                <a:solidFill>
                  <a:schemeClr val="dk2"/>
                </a:solidFill>
                <a:latin typeface="Arial"/>
                <a:ea typeface="Arial"/>
                <a:cs typeface="Arial"/>
                <a:sym typeface="Arial"/>
              </a:defRPr>
            </a:lvl1pPr>
            <a:lvl2pPr indent="-323850" lvl="1" marL="914400" algn="l">
              <a:lnSpc>
                <a:spcPct val="100000"/>
              </a:lnSpc>
              <a:spcBef>
                <a:spcPts val="2300"/>
              </a:spcBef>
              <a:spcAft>
                <a:spcPts val="0"/>
              </a:spcAft>
              <a:buClr>
                <a:schemeClr val="dk1"/>
              </a:buClr>
              <a:buSzPts val="1500"/>
              <a:buFont typeface="Arial"/>
              <a:buChar char="•"/>
              <a:defRPr b="0" i="0" sz="1500">
                <a:latin typeface="Arial"/>
                <a:ea typeface="Arial"/>
                <a:cs typeface="Arial"/>
                <a:sym typeface="Arial"/>
              </a:defRPr>
            </a:lvl2pPr>
            <a:lvl3pPr indent="-304800" lvl="2" marL="1371600" algn="l">
              <a:lnSpc>
                <a:spcPct val="100000"/>
              </a:lnSpc>
              <a:spcBef>
                <a:spcPts val="1400"/>
              </a:spcBef>
              <a:spcAft>
                <a:spcPts val="0"/>
              </a:spcAft>
              <a:buClr>
                <a:schemeClr val="dk1"/>
              </a:buClr>
              <a:buSzPts val="1200"/>
              <a:buFont typeface="Palatino"/>
              <a:buChar char="–"/>
              <a:defRPr b="0" i="0">
                <a:latin typeface="Arial"/>
                <a:ea typeface="Arial"/>
                <a:cs typeface="Arial"/>
                <a:sym typeface="Arial"/>
              </a:defRPr>
            </a:lvl3pPr>
            <a:lvl4pPr indent="-298450" lvl="3" marL="1828800" algn="l">
              <a:lnSpc>
                <a:spcPct val="100000"/>
              </a:lnSpc>
              <a:spcBef>
                <a:spcPts val="1400"/>
              </a:spcBef>
              <a:spcAft>
                <a:spcPts val="0"/>
              </a:spcAft>
              <a:buClr>
                <a:schemeClr val="dk1"/>
              </a:buClr>
              <a:buSzPts val="1100"/>
              <a:buFont typeface="Arial"/>
              <a:buChar char="•"/>
              <a:defRPr b="0" i="1" sz="1100">
                <a:latin typeface="Arial"/>
                <a:ea typeface="Arial"/>
                <a:cs typeface="Arial"/>
                <a:sym typeface="Arial"/>
              </a:defRPr>
            </a:lvl4pPr>
            <a:lvl5pPr indent="-298450" lvl="4" marL="2286000" algn="l">
              <a:lnSpc>
                <a:spcPct val="100000"/>
              </a:lnSpc>
              <a:spcBef>
                <a:spcPts val="1400"/>
              </a:spcBef>
              <a:spcAft>
                <a:spcPts val="0"/>
              </a:spcAft>
              <a:buClr>
                <a:schemeClr val="dk1"/>
              </a:buClr>
              <a:buSzPts val="1100"/>
              <a:buFont typeface="Palatino"/>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1" name="Google Shape;251;p40"/>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2" name="Google Shape;252;p40"/>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3" name="Google Shape;253;p40"/>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54" name="Google Shape;254;p40"/>
          <p:cNvSpPr/>
          <p:nvPr>
            <p:ph idx="2" type="pic"/>
          </p:nvPr>
        </p:nvSpPr>
        <p:spPr>
          <a:xfrm>
            <a:off x="5716072" y="1446353"/>
            <a:ext cx="2567315" cy="2621711"/>
          </a:xfrm>
          <a:prstGeom prst="rect">
            <a:avLst/>
          </a:prstGeom>
          <a:solidFill>
            <a:srgbClr val="C7CACD"/>
          </a:solidFill>
          <a:ln>
            <a:noFill/>
          </a:ln>
        </p:spPr>
      </p:sp>
    </p:spTree>
  </p:cSld>
  <p:clrMapOvr>
    <a:masterClrMapping/>
  </p:clrMapOvr>
  <p:extLst>
    <p:ext uri="{DCECCB84-F9BA-43D5-87BE-67443E8EF086}">
      <p15:sldGuideLst>
        <p15:guide id="1"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and Text">
  <p:cSld name="Square Photo and Text">
    <p:spTree>
      <p:nvGrpSpPr>
        <p:cNvPr id="255" name="Shape 255"/>
        <p:cNvGrpSpPr/>
        <p:nvPr/>
      </p:nvGrpSpPr>
      <p:grpSpPr>
        <a:xfrm>
          <a:off x="0" y="0"/>
          <a:ext cx="0" cy="0"/>
          <a:chOff x="0" y="0"/>
          <a:chExt cx="0" cy="0"/>
        </a:xfrm>
      </p:grpSpPr>
      <p:sp>
        <p:nvSpPr>
          <p:cNvPr id="256" name="Google Shape;256;p41"/>
          <p:cNvSpPr txBox="1"/>
          <p:nvPr>
            <p:ph type="title"/>
          </p:nvPr>
        </p:nvSpPr>
        <p:spPr>
          <a:xfrm>
            <a:off x="285750" y="644652"/>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7" name="Google Shape;257;p41"/>
          <p:cNvSpPr txBox="1"/>
          <p:nvPr>
            <p:ph idx="1" type="body"/>
          </p:nvPr>
        </p:nvSpPr>
        <p:spPr>
          <a:xfrm>
            <a:off x="5217318" y="1634609"/>
            <a:ext cx="3143251" cy="255872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accent2"/>
              </a:buClr>
              <a:buSzPts val="1300"/>
              <a:buNone/>
              <a:defRPr b="1" i="0" sz="1400">
                <a:solidFill>
                  <a:schemeClr val="accent2"/>
                </a:solidFill>
                <a:latin typeface="Arial"/>
                <a:ea typeface="Arial"/>
                <a:cs typeface="Arial"/>
                <a:sym typeface="Arial"/>
              </a:defRPr>
            </a:lvl1pPr>
            <a:lvl2pPr indent="-228600" lvl="1" marL="914400" algn="l">
              <a:lnSpc>
                <a:spcPct val="100000"/>
              </a:lnSpc>
              <a:spcBef>
                <a:spcPts val="1400"/>
              </a:spcBef>
              <a:spcAft>
                <a:spcPts val="0"/>
              </a:spcAft>
              <a:buClr>
                <a:schemeClr val="dk1"/>
              </a:buClr>
              <a:buSzPts val="1400"/>
              <a:buFont typeface="Arial"/>
              <a:buNone/>
              <a:defRPr b="0" i="0" sz="1400">
                <a:latin typeface="Arial"/>
                <a:ea typeface="Arial"/>
                <a:cs typeface="Arial"/>
                <a:sym typeface="Arial"/>
              </a:defRPr>
            </a:lvl2pPr>
            <a:lvl3pPr indent="-304800" lvl="2" marL="1371600" algn="l">
              <a:lnSpc>
                <a:spcPct val="100000"/>
              </a:lnSpc>
              <a:spcBef>
                <a:spcPts val="1400"/>
              </a:spcBef>
              <a:spcAft>
                <a:spcPts val="0"/>
              </a:spcAft>
              <a:buClr>
                <a:schemeClr val="dk1"/>
              </a:buClr>
              <a:buSzPts val="1200"/>
              <a:buFont typeface="Palatino"/>
              <a:buChar char="–"/>
              <a:defRPr b="0" i="0">
                <a:latin typeface="Arial"/>
                <a:ea typeface="Arial"/>
                <a:cs typeface="Arial"/>
                <a:sym typeface="Arial"/>
              </a:defRPr>
            </a:lvl3pPr>
            <a:lvl4pPr indent="-298450" lvl="3" marL="1828800" algn="l">
              <a:lnSpc>
                <a:spcPct val="100000"/>
              </a:lnSpc>
              <a:spcBef>
                <a:spcPts val="1400"/>
              </a:spcBef>
              <a:spcAft>
                <a:spcPts val="0"/>
              </a:spcAft>
              <a:buClr>
                <a:schemeClr val="dk1"/>
              </a:buClr>
              <a:buSzPts val="1100"/>
              <a:buFont typeface="Arial"/>
              <a:buChar char="•"/>
              <a:defRPr b="0" i="1" sz="1100">
                <a:latin typeface="Arial"/>
                <a:ea typeface="Arial"/>
                <a:cs typeface="Arial"/>
                <a:sym typeface="Arial"/>
              </a:defRPr>
            </a:lvl4pPr>
            <a:lvl5pPr indent="-298450" lvl="4" marL="2286000" algn="l">
              <a:lnSpc>
                <a:spcPct val="100000"/>
              </a:lnSpc>
              <a:spcBef>
                <a:spcPts val="1400"/>
              </a:spcBef>
              <a:spcAft>
                <a:spcPts val="0"/>
              </a:spcAft>
              <a:buClr>
                <a:schemeClr val="dk1"/>
              </a:buClr>
              <a:buSzPts val="1100"/>
              <a:buFont typeface="Palatino"/>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8" name="Google Shape;258;p41"/>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9" name="Google Shape;259;p41"/>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0" name="Google Shape;260;p41"/>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61" name="Google Shape;261;p41"/>
          <p:cNvSpPr/>
          <p:nvPr>
            <p:ph idx="2" type="pic"/>
          </p:nvPr>
        </p:nvSpPr>
        <p:spPr>
          <a:xfrm>
            <a:off x="1386996" y="1545123"/>
            <a:ext cx="3048585" cy="2648209"/>
          </a:xfrm>
          <a:prstGeom prst="rect">
            <a:avLst/>
          </a:prstGeom>
          <a:solidFill>
            <a:srgbClr val="C7CACD"/>
          </a:solidFill>
          <a:ln>
            <a:noFill/>
          </a:ln>
        </p:spPr>
      </p:sp>
    </p:spTree>
  </p:cSld>
  <p:clrMapOvr>
    <a:masterClrMapping/>
  </p:clrMapOvr>
  <p:extLst>
    <p:ext uri="{DCECCB84-F9BA-43D5-87BE-67443E8EF086}">
      <p15:sldGuideLst>
        <p15:guide id="1"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2" name="Shape 262"/>
        <p:cNvGrpSpPr/>
        <p:nvPr/>
      </p:nvGrpSpPr>
      <p:grpSpPr>
        <a:xfrm>
          <a:off x="0" y="0"/>
          <a:ext cx="0" cy="0"/>
          <a:chOff x="0" y="0"/>
          <a:chExt cx="0" cy="0"/>
        </a:xfrm>
      </p:grpSpPr>
      <p:sp>
        <p:nvSpPr>
          <p:cNvPr id="263" name="Google Shape;263;p42"/>
          <p:cNvSpPr txBox="1"/>
          <p:nvPr>
            <p:ph type="title"/>
          </p:nvPr>
        </p:nvSpPr>
        <p:spPr>
          <a:xfrm>
            <a:off x="285750" y="645524"/>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4" name="Google Shape;264;p42"/>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5" name="Google Shape;265;p42"/>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6" name="Google Shape;266;p42"/>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No Bullets" type="obj">
  <p:cSld name="OBJECT">
    <p:spTree>
      <p:nvGrpSpPr>
        <p:cNvPr id="275" name="Shape 275"/>
        <p:cNvGrpSpPr/>
        <p:nvPr/>
      </p:nvGrpSpPr>
      <p:grpSpPr>
        <a:xfrm>
          <a:off x="0" y="0"/>
          <a:ext cx="0" cy="0"/>
          <a:chOff x="0" y="0"/>
          <a:chExt cx="0" cy="0"/>
        </a:xfrm>
      </p:grpSpPr>
      <p:pic>
        <p:nvPicPr>
          <p:cNvPr descr="A picture containing meter, clock&#10;&#10;Description automatically generated" id="276" name="Google Shape;276;p4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7" name="Google Shape;277;p44"/>
          <p:cNvSpPr txBox="1"/>
          <p:nvPr>
            <p:ph type="title"/>
          </p:nvPr>
        </p:nvSpPr>
        <p:spPr>
          <a:xfrm>
            <a:off x="285750" y="645524"/>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8" name="Google Shape;278;p44"/>
          <p:cNvSpPr txBox="1"/>
          <p:nvPr>
            <p:ph idx="1" type="body"/>
          </p:nvPr>
        </p:nvSpPr>
        <p:spPr>
          <a:xfrm>
            <a:off x="285750" y="1341245"/>
            <a:ext cx="6491568" cy="312990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accent2"/>
              </a:buClr>
              <a:buSzPts val="1400"/>
              <a:buNone/>
              <a:defRPr b="1" i="0">
                <a:solidFill>
                  <a:schemeClr val="accent2"/>
                </a:solidFill>
                <a:latin typeface="Arial"/>
                <a:ea typeface="Arial"/>
                <a:cs typeface="Arial"/>
                <a:sym typeface="Arial"/>
              </a:defRPr>
            </a:lvl1pPr>
            <a:lvl2pPr indent="-228600" lvl="1" marL="914400" algn="l">
              <a:lnSpc>
                <a:spcPct val="100000"/>
              </a:lnSpc>
              <a:spcBef>
                <a:spcPts val="900"/>
              </a:spcBef>
              <a:spcAft>
                <a:spcPts val="0"/>
              </a:spcAft>
              <a:buClr>
                <a:schemeClr val="dk2"/>
              </a:buClr>
              <a:buSzPts val="1200"/>
              <a:buNone/>
              <a:defRPr b="1" i="0" sz="1200">
                <a:solidFill>
                  <a:schemeClr val="dk2"/>
                </a:solidFill>
                <a:latin typeface="Arial"/>
                <a:ea typeface="Arial"/>
                <a:cs typeface="Arial"/>
                <a:sym typeface="Arial"/>
              </a:defRPr>
            </a:lvl2pPr>
            <a:lvl3pPr indent="-228600" lvl="2" marL="1371600" algn="l">
              <a:lnSpc>
                <a:spcPct val="100000"/>
              </a:lnSpc>
              <a:spcBef>
                <a:spcPts val="1400"/>
              </a:spcBef>
              <a:spcAft>
                <a:spcPts val="0"/>
              </a:spcAft>
              <a:buClr>
                <a:schemeClr val="dk1"/>
              </a:buClr>
              <a:buSzPts val="1200"/>
              <a:buNone/>
              <a:defRPr b="0" i="0">
                <a:latin typeface="Arial"/>
                <a:ea typeface="Arial"/>
                <a:cs typeface="Arial"/>
                <a:sym typeface="Arial"/>
              </a:defRPr>
            </a:lvl3pPr>
            <a:lvl4pPr indent="-228600" lvl="3" marL="1828800" algn="l">
              <a:lnSpc>
                <a:spcPct val="100000"/>
              </a:lnSpc>
              <a:spcBef>
                <a:spcPts val="1400"/>
              </a:spcBef>
              <a:spcAft>
                <a:spcPts val="0"/>
              </a:spcAft>
              <a:buClr>
                <a:schemeClr val="dk1"/>
              </a:buClr>
              <a:buSzPts val="1200"/>
              <a:buNone/>
              <a:defRPr b="0" i="1">
                <a:latin typeface="Arial"/>
                <a:ea typeface="Arial"/>
                <a:cs typeface="Arial"/>
                <a:sym typeface="Arial"/>
              </a:defRPr>
            </a:lvl4pPr>
            <a:lvl5pPr indent="-228600" lvl="4" marL="2286000" algn="l">
              <a:lnSpc>
                <a:spcPct val="100000"/>
              </a:lnSpc>
              <a:spcBef>
                <a:spcPts val="1400"/>
              </a:spcBef>
              <a:spcAft>
                <a:spcPts val="0"/>
              </a:spcAft>
              <a:buClr>
                <a:schemeClr val="dk1"/>
              </a:buClr>
              <a:buSzPts val="1100"/>
              <a:buNone/>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9" name="Google Shape;279;p44"/>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0" name="Google Shape;280;p44"/>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1" name="Google Shape;281;p44"/>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282" name="Shape 282"/>
        <p:cNvGrpSpPr/>
        <p:nvPr/>
      </p:nvGrpSpPr>
      <p:grpSpPr>
        <a:xfrm>
          <a:off x="0" y="0"/>
          <a:ext cx="0" cy="0"/>
          <a:chOff x="0" y="0"/>
          <a:chExt cx="0" cy="0"/>
        </a:xfrm>
      </p:grpSpPr>
      <p:pic>
        <p:nvPicPr>
          <p:cNvPr descr="A picture containing game, holding, table, person&#10;&#10;Description automatically generated" id="283" name="Google Shape;283;p4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84" name="Google Shape;284;p45"/>
          <p:cNvSpPr txBox="1"/>
          <p:nvPr>
            <p:ph type="ctrTitle"/>
          </p:nvPr>
        </p:nvSpPr>
        <p:spPr>
          <a:xfrm>
            <a:off x="302342" y="548687"/>
            <a:ext cx="6858000"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5" name="Google Shape;285;p45"/>
          <p:cNvSpPr txBox="1"/>
          <p:nvPr>
            <p:ph idx="1" type="subTitle"/>
          </p:nvPr>
        </p:nvSpPr>
        <p:spPr>
          <a:xfrm>
            <a:off x="302342" y="2433256"/>
            <a:ext cx="6858000" cy="254638"/>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86" name="Google Shape;286;p45"/>
          <p:cNvSpPr txBox="1"/>
          <p:nvPr>
            <p:ph idx="10" type="dt"/>
          </p:nvPr>
        </p:nvSpPr>
        <p:spPr>
          <a:xfrm>
            <a:off x="628650" y="566322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7" name="Google Shape;287;p45"/>
          <p:cNvSpPr txBox="1"/>
          <p:nvPr>
            <p:ph idx="11" type="ftr"/>
          </p:nvPr>
        </p:nvSpPr>
        <p:spPr>
          <a:xfrm>
            <a:off x="3028950" y="566322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8" name="Google Shape;288;p45"/>
          <p:cNvSpPr txBox="1"/>
          <p:nvPr>
            <p:ph idx="12" type="sldNum"/>
          </p:nvPr>
        </p:nvSpPr>
        <p:spPr>
          <a:xfrm>
            <a:off x="6457950" y="5663220"/>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89" name="Google Shape;289;p45"/>
          <p:cNvSpPr txBox="1"/>
          <p:nvPr>
            <p:ph idx="2" type="body"/>
          </p:nvPr>
        </p:nvSpPr>
        <p:spPr>
          <a:xfrm>
            <a:off x="302342" y="3185531"/>
            <a:ext cx="4614863" cy="2324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90" name="Google Shape;290;p45"/>
          <p:cNvPicPr preferRelativeResize="0"/>
          <p:nvPr/>
        </p:nvPicPr>
        <p:blipFill rotWithShape="1">
          <a:blip r:embed="rId4">
            <a:alphaModFix/>
          </a:blip>
          <a:srcRect b="0" l="0" r="0" t="0"/>
          <a:stretch/>
        </p:blipFill>
        <p:spPr>
          <a:xfrm>
            <a:off x="8092500" y="4797937"/>
            <a:ext cx="693732" cy="132633"/>
          </a:xfrm>
          <a:prstGeom prst="rect">
            <a:avLst/>
          </a:prstGeom>
          <a:noFill/>
          <a:ln>
            <a:noFill/>
          </a:ln>
        </p:spPr>
      </p:pic>
      <p:pic>
        <p:nvPicPr>
          <p:cNvPr descr="Logo&#10;&#10;Description automatically generated" id="291" name="Google Shape;291;p45"/>
          <p:cNvPicPr preferRelativeResize="0"/>
          <p:nvPr/>
        </p:nvPicPr>
        <p:blipFill rotWithShape="1">
          <a:blip r:embed="rId5">
            <a:alphaModFix/>
          </a:blip>
          <a:srcRect b="0" l="0" r="0" t="0"/>
          <a:stretch/>
        </p:blipFill>
        <p:spPr>
          <a:xfrm>
            <a:off x="295866" y="4619029"/>
            <a:ext cx="962844" cy="34348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blipFill>
          <a:blip r:embed="rId2">
            <a:alphaModFix/>
          </a:blip>
          <a:stretch>
            <a:fillRect/>
          </a:stretch>
        </a:blipFill>
      </p:bgPr>
    </p:bg>
    <p:spTree>
      <p:nvGrpSpPr>
        <p:cNvPr id="292" name="Shape 292"/>
        <p:cNvGrpSpPr/>
        <p:nvPr/>
      </p:nvGrpSpPr>
      <p:grpSpPr>
        <a:xfrm>
          <a:off x="0" y="0"/>
          <a:ext cx="0" cy="0"/>
          <a:chOff x="0" y="0"/>
          <a:chExt cx="0" cy="0"/>
        </a:xfrm>
      </p:grpSpPr>
      <p:sp>
        <p:nvSpPr>
          <p:cNvPr id="293" name="Google Shape;293;p46"/>
          <p:cNvSpPr txBox="1"/>
          <p:nvPr>
            <p:ph type="ctrTitle"/>
          </p:nvPr>
        </p:nvSpPr>
        <p:spPr>
          <a:xfrm>
            <a:off x="302342" y="548687"/>
            <a:ext cx="6858000"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4" name="Google Shape;294;p46"/>
          <p:cNvSpPr txBox="1"/>
          <p:nvPr>
            <p:ph idx="1" type="subTitle"/>
          </p:nvPr>
        </p:nvSpPr>
        <p:spPr>
          <a:xfrm>
            <a:off x="302342" y="2433256"/>
            <a:ext cx="6858000" cy="254638"/>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95" name="Google Shape;295;p46"/>
          <p:cNvSpPr txBox="1"/>
          <p:nvPr>
            <p:ph idx="10" type="dt"/>
          </p:nvPr>
        </p:nvSpPr>
        <p:spPr>
          <a:xfrm>
            <a:off x="628650" y="566322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6" name="Google Shape;296;p46"/>
          <p:cNvSpPr txBox="1"/>
          <p:nvPr>
            <p:ph idx="11" type="ftr"/>
          </p:nvPr>
        </p:nvSpPr>
        <p:spPr>
          <a:xfrm>
            <a:off x="3028950" y="566322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7" name="Google Shape;297;p46"/>
          <p:cNvSpPr txBox="1"/>
          <p:nvPr>
            <p:ph idx="12" type="sldNum"/>
          </p:nvPr>
        </p:nvSpPr>
        <p:spPr>
          <a:xfrm>
            <a:off x="6457950" y="5663220"/>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298" name="Google Shape;298;p46"/>
          <p:cNvSpPr txBox="1"/>
          <p:nvPr>
            <p:ph idx="2" type="body"/>
          </p:nvPr>
        </p:nvSpPr>
        <p:spPr>
          <a:xfrm>
            <a:off x="302342" y="3185531"/>
            <a:ext cx="4614863" cy="2324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99" name="Google Shape;299;p46"/>
          <p:cNvPicPr preferRelativeResize="0"/>
          <p:nvPr/>
        </p:nvPicPr>
        <p:blipFill rotWithShape="1">
          <a:blip r:embed="rId3">
            <a:alphaModFix/>
          </a:blip>
          <a:srcRect b="0" l="0" r="0" t="0"/>
          <a:stretch/>
        </p:blipFill>
        <p:spPr>
          <a:xfrm>
            <a:off x="8092500" y="4797937"/>
            <a:ext cx="693732" cy="132633"/>
          </a:xfrm>
          <a:prstGeom prst="rect">
            <a:avLst/>
          </a:prstGeom>
          <a:noFill/>
          <a:ln>
            <a:noFill/>
          </a:ln>
        </p:spPr>
      </p:pic>
      <p:pic>
        <p:nvPicPr>
          <p:cNvPr descr="Logo&#10;&#10;Description automatically generated" id="300" name="Google Shape;300;p46"/>
          <p:cNvPicPr preferRelativeResize="0"/>
          <p:nvPr/>
        </p:nvPicPr>
        <p:blipFill rotWithShape="1">
          <a:blip r:embed="rId4">
            <a:alphaModFix/>
          </a:blip>
          <a:srcRect b="0" l="0" r="0" t="0"/>
          <a:stretch/>
        </p:blipFill>
        <p:spPr>
          <a:xfrm>
            <a:off x="295866" y="4619029"/>
            <a:ext cx="962844" cy="343486"/>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showMasterSp="0">
  <p:cSld name="Title Slide White">
    <p:bg>
      <p:bgPr>
        <a:blipFill>
          <a:blip r:embed="rId2">
            <a:alphaModFix/>
          </a:blip>
          <a:stretch>
            <a:fillRect/>
          </a:stretch>
        </a:blipFill>
      </p:bgPr>
    </p:bg>
    <p:spTree>
      <p:nvGrpSpPr>
        <p:cNvPr id="301" name="Shape 301"/>
        <p:cNvGrpSpPr/>
        <p:nvPr/>
      </p:nvGrpSpPr>
      <p:grpSpPr>
        <a:xfrm>
          <a:off x="0" y="0"/>
          <a:ext cx="0" cy="0"/>
          <a:chOff x="0" y="0"/>
          <a:chExt cx="0" cy="0"/>
        </a:xfrm>
      </p:grpSpPr>
      <p:pic>
        <p:nvPicPr>
          <p:cNvPr descr="A picture containing game&#10;&#10;Description automatically generated" id="302" name="Google Shape;302;p4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3" name="Google Shape;303;p47"/>
          <p:cNvSpPr txBox="1"/>
          <p:nvPr>
            <p:ph type="ctrTitle"/>
          </p:nvPr>
        </p:nvSpPr>
        <p:spPr>
          <a:xfrm>
            <a:off x="302342" y="548687"/>
            <a:ext cx="6858000"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2"/>
              </a:buClr>
              <a:buSzPts val="4800"/>
              <a:buFont typeface="Arial"/>
              <a:buNone/>
              <a:defRPr b="1" i="0" sz="4800">
                <a:solidFill>
                  <a:schemeClr val="dk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4" name="Google Shape;304;p47"/>
          <p:cNvSpPr txBox="1"/>
          <p:nvPr>
            <p:ph idx="1" type="subTitle"/>
          </p:nvPr>
        </p:nvSpPr>
        <p:spPr>
          <a:xfrm>
            <a:off x="302342" y="2433256"/>
            <a:ext cx="6858000" cy="254638"/>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05" name="Google Shape;305;p47"/>
          <p:cNvSpPr txBox="1"/>
          <p:nvPr>
            <p:ph idx="10" type="dt"/>
          </p:nvPr>
        </p:nvSpPr>
        <p:spPr>
          <a:xfrm>
            <a:off x="628650" y="566322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6" name="Google Shape;306;p47"/>
          <p:cNvSpPr txBox="1"/>
          <p:nvPr>
            <p:ph idx="11" type="ftr"/>
          </p:nvPr>
        </p:nvSpPr>
        <p:spPr>
          <a:xfrm>
            <a:off x="3028950" y="566322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7" name="Google Shape;307;p47"/>
          <p:cNvSpPr txBox="1"/>
          <p:nvPr>
            <p:ph idx="12" type="sldNum"/>
          </p:nvPr>
        </p:nvSpPr>
        <p:spPr>
          <a:xfrm>
            <a:off x="6457950" y="5663220"/>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308" name="Google Shape;308;p47"/>
          <p:cNvSpPr txBox="1"/>
          <p:nvPr>
            <p:ph idx="2" type="body"/>
          </p:nvPr>
        </p:nvSpPr>
        <p:spPr>
          <a:xfrm>
            <a:off x="302342" y="3185531"/>
            <a:ext cx="4614863" cy="2324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indent="-317500" lvl="1" marL="914400" algn="l">
              <a:lnSpc>
                <a:spcPct val="100000"/>
              </a:lnSpc>
              <a:spcBef>
                <a:spcPts val="1400"/>
              </a:spcBef>
              <a:spcAft>
                <a:spcPts val="0"/>
              </a:spcAft>
              <a:buClr>
                <a:schemeClr val="dk2"/>
              </a:buClr>
              <a:buSzPts val="1400"/>
              <a:buChar char="•"/>
              <a:defRPr b="0" i="0">
                <a:solidFill>
                  <a:schemeClr val="dk2"/>
                </a:solidFill>
                <a:latin typeface="Arial"/>
                <a:ea typeface="Arial"/>
                <a:cs typeface="Arial"/>
                <a:sym typeface="Aria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09" name="Google Shape;309;p47"/>
          <p:cNvPicPr preferRelativeResize="0"/>
          <p:nvPr/>
        </p:nvPicPr>
        <p:blipFill rotWithShape="1">
          <a:blip r:embed="rId4">
            <a:alphaModFix/>
          </a:blip>
          <a:srcRect b="0" l="0" r="0" t="0"/>
          <a:stretch/>
        </p:blipFill>
        <p:spPr>
          <a:xfrm>
            <a:off x="8092440" y="4800600"/>
            <a:ext cx="692658" cy="132102"/>
          </a:xfrm>
          <a:prstGeom prst="rect">
            <a:avLst/>
          </a:prstGeom>
          <a:noFill/>
          <a:ln>
            <a:noFill/>
          </a:ln>
        </p:spPr>
      </p:pic>
      <p:pic>
        <p:nvPicPr>
          <p:cNvPr id="310" name="Google Shape;310;p47"/>
          <p:cNvPicPr preferRelativeResize="0"/>
          <p:nvPr/>
        </p:nvPicPr>
        <p:blipFill rotWithShape="1">
          <a:blip r:embed="rId5">
            <a:alphaModFix/>
          </a:blip>
          <a:srcRect b="0" l="0" r="0" t="0"/>
          <a:stretch/>
        </p:blipFill>
        <p:spPr>
          <a:xfrm>
            <a:off x="295866" y="4616750"/>
            <a:ext cx="956120" cy="34269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 showMasterSp="0">
  <p:cSld name="Title Slide Photo">
    <p:bg>
      <p:bgPr>
        <a:solidFill>
          <a:srgbClr val="EDEEEF"/>
        </a:solidFill>
      </p:bgPr>
    </p:bg>
    <p:spTree>
      <p:nvGrpSpPr>
        <p:cNvPr id="311" name="Shape 311"/>
        <p:cNvGrpSpPr/>
        <p:nvPr/>
      </p:nvGrpSpPr>
      <p:grpSpPr>
        <a:xfrm>
          <a:off x="0" y="0"/>
          <a:ext cx="0" cy="0"/>
          <a:chOff x="0" y="0"/>
          <a:chExt cx="0" cy="0"/>
        </a:xfrm>
      </p:grpSpPr>
      <p:sp>
        <p:nvSpPr>
          <p:cNvPr id="312" name="Google Shape;312;p48"/>
          <p:cNvSpPr/>
          <p:nvPr>
            <p:ph idx="2" type="pic"/>
          </p:nvPr>
        </p:nvSpPr>
        <p:spPr>
          <a:xfrm>
            <a:off x="6104725" y="482321"/>
            <a:ext cx="3340510" cy="3411288"/>
          </a:xfrm>
          <a:prstGeom prst="ellipse">
            <a:avLst/>
          </a:prstGeom>
          <a:solidFill>
            <a:srgbClr val="C7CACD"/>
          </a:solidFill>
          <a:ln>
            <a:noFill/>
          </a:ln>
        </p:spPr>
      </p:sp>
      <p:sp>
        <p:nvSpPr>
          <p:cNvPr id="313" name="Google Shape;313;p48"/>
          <p:cNvSpPr txBox="1"/>
          <p:nvPr>
            <p:ph type="ctrTitle"/>
          </p:nvPr>
        </p:nvSpPr>
        <p:spPr>
          <a:xfrm>
            <a:off x="302342" y="548687"/>
            <a:ext cx="5802384" cy="17907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2"/>
              </a:buClr>
              <a:buSzPts val="4800"/>
              <a:buFont typeface="Arial"/>
              <a:buNone/>
              <a:defRPr b="1" i="0" sz="4800">
                <a:solidFill>
                  <a:schemeClr val="dk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4" name="Google Shape;314;p48"/>
          <p:cNvSpPr txBox="1"/>
          <p:nvPr>
            <p:ph idx="1" type="subTitle"/>
          </p:nvPr>
        </p:nvSpPr>
        <p:spPr>
          <a:xfrm>
            <a:off x="302342" y="2433256"/>
            <a:ext cx="5812709" cy="254638"/>
          </a:xfrm>
          <a:prstGeom prst="rect">
            <a:avLst/>
          </a:prstGeom>
          <a:noFill/>
          <a:ln>
            <a:noFill/>
          </a:ln>
        </p:spPr>
        <p:txBody>
          <a:bodyPr anchorCtr="0" anchor="t" bIns="0" lIns="0" spcFirstLastPara="1" rIns="0" wrap="square" tIns="0">
            <a:noAutofit/>
          </a:bodyPr>
          <a:lstStyle>
            <a:lvl1pPr lvl="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lvl="1" algn="ctr">
              <a:lnSpc>
                <a:spcPct val="100000"/>
              </a:lnSpc>
              <a:spcBef>
                <a:spcPts val="1400"/>
              </a:spcBef>
              <a:spcAft>
                <a:spcPts val="0"/>
              </a:spcAft>
              <a:buClr>
                <a:schemeClr val="dk1"/>
              </a:buClr>
              <a:buSzPts val="1500"/>
              <a:buNone/>
              <a:defRPr sz="1500"/>
            </a:lvl2pPr>
            <a:lvl3pPr lvl="2" algn="ctr">
              <a:lnSpc>
                <a:spcPct val="100000"/>
              </a:lnSpc>
              <a:spcBef>
                <a:spcPts val="1400"/>
              </a:spcBef>
              <a:spcAft>
                <a:spcPts val="0"/>
              </a:spcAft>
              <a:buClr>
                <a:schemeClr val="dk1"/>
              </a:buClr>
              <a:buSzPts val="1400"/>
              <a:buNone/>
              <a:defRPr sz="1400"/>
            </a:lvl3pPr>
            <a:lvl4pPr lvl="3" algn="ctr">
              <a:lnSpc>
                <a:spcPct val="100000"/>
              </a:lnSpc>
              <a:spcBef>
                <a:spcPts val="1400"/>
              </a:spcBef>
              <a:spcAft>
                <a:spcPts val="0"/>
              </a:spcAft>
              <a:buClr>
                <a:schemeClr val="dk1"/>
              </a:buClr>
              <a:buSzPts val="1200"/>
              <a:buNone/>
              <a:defRPr sz="1200"/>
            </a:lvl4pPr>
            <a:lvl5pPr lvl="4" algn="ctr">
              <a:lnSpc>
                <a:spcPct val="100000"/>
              </a:lnSpc>
              <a:spcBef>
                <a:spcPts val="1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15" name="Google Shape;315;p48"/>
          <p:cNvSpPr txBox="1"/>
          <p:nvPr>
            <p:ph idx="10" type="dt"/>
          </p:nvPr>
        </p:nvSpPr>
        <p:spPr>
          <a:xfrm>
            <a:off x="628650" y="566322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6" name="Google Shape;316;p48"/>
          <p:cNvSpPr txBox="1"/>
          <p:nvPr>
            <p:ph idx="11" type="ftr"/>
          </p:nvPr>
        </p:nvSpPr>
        <p:spPr>
          <a:xfrm>
            <a:off x="3028950" y="566322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7" name="Google Shape;317;p48"/>
          <p:cNvSpPr txBox="1"/>
          <p:nvPr>
            <p:ph idx="12" type="sldNum"/>
          </p:nvPr>
        </p:nvSpPr>
        <p:spPr>
          <a:xfrm>
            <a:off x="6457950" y="5663220"/>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318" name="Google Shape;318;p48"/>
          <p:cNvSpPr txBox="1"/>
          <p:nvPr>
            <p:ph idx="3" type="body"/>
          </p:nvPr>
        </p:nvSpPr>
        <p:spPr>
          <a:xfrm>
            <a:off x="302342" y="3185531"/>
            <a:ext cx="4614863" cy="2324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dk2"/>
              </a:buClr>
              <a:buSzPts val="1300"/>
              <a:buNone/>
              <a:defRPr b="1" i="0" sz="1400">
                <a:solidFill>
                  <a:schemeClr val="dk2"/>
                </a:solidFill>
                <a:latin typeface="Arial"/>
                <a:ea typeface="Arial"/>
                <a:cs typeface="Arial"/>
                <a:sym typeface="Arial"/>
              </a:defRPr>
            </a:lvl1pPr>
            <a:lvl2pPr indent="-317500" lvl="1" marL="914400" algn="l">
              <a:lnSpc>
                <a:spcPct val="100000"/>
              </a:lnSpc>
              <a:spcBef>
                <a:spcPts val="1400"/>
              </a:spcBef>
              <a:spcAft>
                <a:spcPts val="0"/>
              </a:spcAft>
              <a:buClr>
                <a:schemeClr val="dk2"/>
              </a:buClr>
              <a:buSzPts val="1400"/>
              <a:buChar char="•"/>
              <a:defRPr>
                <a:solidFill>
                  <a:schemeClr val="dk2"/>
                </a:solidFill>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19" name="Google Shape;319;p48"/>
          <p:cNvPicPr preferRelativeResize="0"/>
          <p:nvPr/>
        </p:nvPicPr>
        <p:blipFill rotWithShape="1">
          <a:blip r:embed="rId2">
            <a:alphaModFix/>
          </a:blip>
          <a:srcRect b="0" l="0" r="0" t="0"/>
          <a:stretch/>
        </p:blipFill>
        <p:spPr>
          <a:xfrm>
            <a:off x="8092440" y="4800600"/>
            <a:ext cx="692658" cy="132102"/>
          </a:xfrm>
          <a:prstGeom prst="rect">
            <a:avLst/>
          </a:prstGeom>
          <a:noFill/>
          <a:ln>
            <a:noFill/>
          </a:ln>
        </p:spPr>
      </p:pic>
      <p:pic>
        <p:nvPicPr>
          <p:cNvPr id="320" name="Google Shape;320;p48"/>
          <p:cNvPicPr preferRelativeResize="0"/>
          <p:nvPr/>
        </p:nvPicPr>
        <p:blipFill rotWithShape="1">
          <a:blip r:embed="rId3">
            <a:alphaModFix/>
          </a:blip>
          <a:srcRect b="0" l="0" r="0" t="0"/>
          <a:stretch/>
        </p:blipFill>
        <p:spPr>
          <a:xfrm>
            <a:off x="295866" y="4616750"/>
            <a:ext cx="956120" cy="34269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1" name="Shape 321"/>
        <p:cNvGrpSpPr/>
        <p:nvPr/>
      </p:nvGrpSpPr>
      <p:grpSpPr>
        <a:xfrm>
          <a:off x="0" y="0"/>
          <a:ext cx="0" cy="0"/>
          <a:chOff x="0" y="0"/>
          <a:chExt cx="0" cy="0"/>
        </a:xfrm>
      </p:grpSpPr>
      <p:pic>
        <p:nvPicPr>
          <p:cNvPr descr="A picture containing meter, clock&#10;&#10;Description automatically generated" id="322" name="Google Shape;322;p4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3" name="Google Shape;323;p49"/>
          <p:cNvSpPr txBox="1"/>
          <p:nvPr>
            <p:ph type="title"/>
          </p:nvPr>
        </p:nvSpPr>
        <p:spPr>
          <a:xfrm>
            <a:off x="285750" y="645524"/>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4" name="Google Shape;324;p49"/>
          <p:cNvSpPr txBox="1"/>
          <p:nvPr>
            <p:ph idx="1" type="body"/>
          </p:nvPr>
        </p:nvSpPr>
        <p:spPr>
          <a:xfrm>
            <a:off x="285750" y="1341245"/>
            <a:ext cx="8572500" cy="312990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accent2"/>
              </a:buClr>
              <a:buSzPts val="1400"/>
              <a:buNone/>
              <a:defRPr b="1" i="0">
                <a:solidFill>
                  <a:schemeClr val="accent2"/>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04800" lvl="2" marL="1371600" algn="l">
              <a:lnSpc>
                <a:spcPct val="100000"/>
              </a:lnSpc>
              <a:spcBef>
                <a:spcPts val="1400"/>
              </a:spcBef>
              <a:spcAft>
                <a:spcPts val="0"/>
              </a:spcAft>
              <a:buClr>
                <a:schemeClr val="dk1"/>
              </a:buClr>
              <a:buSzPts val="1200"/>
              <a:buChar char="–"/>
              <a:defRPr b="0" i="0">
                <a:latin typeface="Arial"/>
                <a:ea typeface="Arial"/>
                <a:cs typeface="Arial"/>
                <a:sym typeface="Arial"/>
              </a:defRPr>
            </a:lvl3pPr>
            <a:lvl4pPr indent="-304800" lvl="3" marL="1828800" algn="l">
              <a:lnSpc>
                <a:spcPct val="100000"/>
              </a:lnSpc>
              <a:spcBef>
                <a:spcPts val="1400"/>
              </a:spcBef>
              <a:spcAft>
                <a:spcPts val="0"/>
              </a:spcAft>
              <a:buClr>
                <a:schemeClr val="dk1"/>
              </a:buClr>
              <a:buSzPts val="1200"/>
              <a:buChar char="•"/>
              <a:defRPr b="0" i="1">
                <a:latin typeface="Arial"/>
                <a:ea typeface="Arial"/>
                <a:cs typeface="Arial"/>
                <a:sym typeface="Arial"/>
              </a:defRPr>
            </a:lvl4pPr>
            <a:lvl5pPr indent="-298450" lvl="4" marL="2286000" algn="l">
              <a:lnSpc>
                <a:spcPct val="100000"/>
              </a:lnSpc>
              <a:spcBef>
                <a:spcPts val="1400"/>
              </a:spcBef>
              <a:spcAft>
                <a:spcPts val="0"/>
              </a:spcAft>
              <a:buClr>
                <a:schemeClr val="dk1"/>
              </a:buClr>
              <a:buSzPts val="1100"/>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5" name="Google Shape;325;p49"/>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6" name="Google Shape;326;p49"/>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7" name="Google Shape;327;p49"/>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28" name="Shape 328"/>
        <p:cNvGrpSpPr/>
        <p:nvPr/>
      </p:nvGrpSpPr>
      <p:grpSpPr>
        <a:xfrm>
          <a:off x="0" y="0"/>
          <a:ext cx="0" cy="0"/>
          <a:chOff x="0" y="0"/>
          <a:chExt cx="0" cy="0"/>
        </a:xfrm>
      </p:grpSpPr>
      <p:pic>
        <p:nvPicPr>
          <p:cNvPr descr="A close up of a device&#10;&#10;Description automatically generated" id="329" name="Google Shape;329;p50"/>
          <p:cNvPicPr preferRelativeResize="0"/>
          <p:nvPr/>
        </p:nvPicPr>
        <p:blipFill rotWithShape="1">
          <a:blip r:embed="rId3">
            <a:alphaModFix/>
          </a:blip>
          <a:srcRect b="0" l="0" r="0" t="0"/>
          <a:stretch/>
        </p:blipFill>
        <p:spPr>
          <a:xfrm>
            <a:off x="-442495" y="-228600"/>
            <a:ext cx="9956800" cy="5600700"/>
          </a:xfrm>
          <a:prstGeom prst="rect">
            <a:avLst/>
          </a:prstGeom>
          <a:noFill/>
          <a:ln>
            <a:noFill/>
          </a:ln>
        </p:spPr>
      </p:pic>
      <p:sp>
        <p:nvSpPr>
          <p:cNvPr id="330" name="Google Shape;330;p50"/>
          <p:cNvSpPr txBox="1"/>
          <p:nvPr>
            <p:ph type="title"/>
          </p:nvPr>
        </p:nvSpPr>
        <p:spPr>
          <a:xfrm>
            <a:off x="2988942" y="1059098"/>
            <a:ext cx="3117273" cy="2215991"/>
          </a:xfrm>
          <a:prstGeom prst="rect">
            <a:avLst/>
          </a:prstGeom>
          <a:noFill/>
          <a:ln>
            <a:noFill/>
          </a:ln>
        </p:spPr>
        <p:txBody>
          <a:bodyPr anchorCtr="0" anchor="ctr" bIns="0" lIns="0" spcFirstLastPara="1" rIns="0" wrap="square" tIns="0">
            <a:spAutoFit/>
          </a:bodyPr>
          <a:lstStyle>
            <a:lvl1pPr lvl="0" algn="ctr">
              <a:lnSpc>
                <a:spcPct val="75000"/>
              </a:lnSpc>
              <a:spcBef>
                <a:spcPts val="0"/>
              </a:spcBef>
              <a:spcAft>
                <a:spcPts val="0"/>
              </a:spcAft>
              <a:buClr>
                <a:schemeClr val="lt1"/>
              </a:buClr>
              <a:buSzPts val="4800"/>
              <a:buFont typeface="Arial"/>
              <a:buNone/>
              <a:defRPr b="1" i="0" sz="4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50"/>
          <p:cNvSpPr txBox="1"/>
          <p:nvPr>
            <p:ph idx="1" type="body"/>
          </p:nvPr>
        </p:nvSpPr>
        <p:spPr>
          <a:xfrm>
            <a:off x="3369939" y="3380507"/>
            <a:ext cx="2473037" cy="596500"/>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228600" lvl="1" marL="914400" algn="l">
              <a:lnSpc>
                <a:spcPct val="100000"/>
              </a:lnSpc>
              <a:spcBef>
                <a:spcPts val="1400"/>
              </a:spcBef>
              <a:spcAft>
                <a:spcPts val="0"/>
              </a:spcAft>
              <a:buClr>
                <a:srgbClr val="909091"/>
              </a:buClr>
              <a:buSzPts val="1500"/>
              <a:buNone/>
              <a:defRPr sz="1500">
                <a:solidFill>
                  <a:srgbClr val="909091"/>
                </a:solidFill>
              </a:defRPr>
            </a:lvl2pPr>
            <a:lvl3pPr indent="-228600" lvl="2" marL="1371600" algn="l">
              <a:lnSpc>
                <a:spcPct val="100000"/>
              </a:lnSpc>
              <a:spcBef>
                <a:spcPts val="1400"/>
              </a:spcBef>
              <a:spcAft>
                <a:spcPts val="0"/>
              </a:spcAft>
              <a:buClr>
                <a:srgbClr val="909091"/>
              </a:buClr>
              <a:buSzPts val="1400"/>
              <a:buNone/>
              <a:defRPr sz="1400">
                <a:solidFill>
                  <a:srgbClr val="909091"/>
                </a:solidFill>
              </a:defRPr>
            </a:lvl3pPr>
            <a:lvl4pPr indent="-228600" lvl="3" marL="1828800" algn="l">
              <a:lnSpc>
                <a:spcPct val="100000"/>
              </a:lnSpc>
              <a:spcBef>
                <a:spcPts val="1400"/>
              </a:spcBef>
              <a:spcAft>
                <a:spcPts val="0"/>
              </a:spcAft>
              <a:buClr>
                <a:srgbClr val="909091"/>
              </a:buClr>
              <a:buSzPts val="1200"/>
              <a:buNone/>
              <a:defRPr sz="1200">
                <a:solidFill>
                  <a:srgbClr val="909091"/>
                </a:solidFill>
              </a:defRPr>
            </a:lvl4pPr>
            <a:lvl5pPr indent="-228600" lvl="4" marL="2286000" algn="l">
              <a:lnSpc>
                <a:spcPct val="100000"/>
              </a:lnSpc>
              <a:spcBef>
                <a:spcPts val="1400"/>
              </a:spcBef>
              <a:spcAft>
                <a:spcPts val="0"/>
              </a:spcAft>
              <a:buClr>
                <a:srgbClr val="909091"/>
              </a:buClr>
              <a:buSzPts val="1200"/>
              <a:buNone/>
              <a:defRPr sz="1200">
                <a:solidFill>
                  <a:srgbClr val="909091"/>
                </a:solidFill>
              </a:defRPr>
            </a:lvl5pPr>
            <a:lvl6pPr indent="-228600" lvl="5" marL="2743200" algn="l">
              <a:lnSpc>
                <a:spcPct val="90000"/>
              </a:lnSpc>
              <a:spcBef>
                <a:spcPts val="400"/>
              </a:spcBef>
              <a:spcAft>
                <a:spcPts val="0"/>
              </a:spcAft>
              <a:buClr>
                <a:srgbClr val="909091"/>
              </a:buClr>
              <a:buSzPts val="1200"/>
              <a:buNone/>
              <a:defRPr sz="1200">
                <a:solidFill>
                  <a:srgbClr val="909091"/>
                </a:solidFill>
              </a:defRPr>
            </a:lvl6pPr>
            <a:lvl7pPr indent="-228600" lvl="6" marL="3200400" algn="l">
              <a:lnSpc>
                <a:spcPct val="90000"/>
              </a:lnSpc>
              <a:spcBef>
                <a:spcPts val="400"/>
              </a:spcBef>
              <a:spcAft>
                <a:spcPts val="0"/>
              </a:spcAft>
              <a:buClr>
                <a:srgbClr val="909091"/>
              </a:buClr>
              <a:buSzPts val="1200"/>
              <a:buNone/>
              <a:defRPr sz="1200">
                <a:solidFill>
                  <a:srgbClr val="909091"/>
                </a:solidFill>
              </a:defRPr>
            </a:lvl7pPr>
            <a:lvl8pPr indent="-228600" lvl="7" marL="3657600" algn="l">
              <a:lnSpc>
                <a:spcPct val="90000"/>
              </a:lnSpc>
              <a:spcBef>
                <a:spcPts val="400"/>
              </a:spcBef>
              <a:spcAft>
                <a:spcPts val="0"/>
              </a:spcAft>
              <a:buClr>
                <a:srgbClr val="909091"/>
              </a:buClr>
              <a:buSzPts val="1200"/>
              <a:buNone/>
              <a:defRPr sz="1200">
                <a:solidFill>
                  <a:srgbClr val="909091"/>
                </a:solidFill>
              </a:defRPr>
            </a:lvl8pPr>
            <a:lvl9pPr indent="-228600" lvl="8" marL="4114800" algn="l">
              <a:lnSpc>
                <a:spcPct val="90000"/>
              </a:lnSpc>
              <a:spcBef>
                <a:spcPts val="400"/>
              </a:spcBef>
              <a:spcAft>
                <a:spcPts val="0"/>
              </a:spcAft>
              <a:buClr>
                <a:srgbClr val="909091"/>
              </a:buClr>
              <a:buSzPts val="1200"/>
              <a:buNone/>
              <a:defRPr sz="1200">
                <a:solidFill>
                  <a:srgbClr val="909091"/>
                </a:solidFill>
              </a:defRPr>
            </a:lvl9pPr>
          </a:lstStyle>
          <a:p/>
        </p:txBody>
      </p:sp>
      <p:sp>
        <p:nvSpPr>
          <p:cNvPr id="332" name="Google Shape;332;p50"/>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3" name="Google Shape;333;p50"/>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4" name="Google Shape;334;p50"/>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Image" showMasterSp="0">
  <p:cSld name="Section Header Image">
    <p:bg>
      <p:bgPr>
        <a:solidFill>
          <a:srgbClr val="EDEEEF"/>
        </a:solidFill>
      </p:bgPr>
    </p:bg>
    <p:spTree>
      <p:nvGrpSpPr>
        <p:cNvPr id="335" name="Shape 335"/>
        <p:cNvGrpSpPr/>
        <p:nvPr/>
      </p:nvGrpSpPr>
      <p:grpSpPr>
        <a:xfrm>
          <a:off x="0" y="0"/>
          <a:ext cx="0" cy="0"/>
          <a:chOff x="0" y="0"/>
          <a:chExt cx="0" cy="0"/>
        </a:xfrm>
      </p:grpSpPr>
      <p:sp>
        <p:nvSpPr>
          <p:cNvPr id="336" name="Google Shape;336;p51"/>
          <p:cNvSpPr/>
          <p:nvPr>
            <p:ph idx="2" type="pic"/>
          </p:nvPr>
        </p:nvSpPr>
        <p:spPr>
          <a:xfrm>
            <a:off x="0" y="0"/>
            <a:ext cx="9144000" cy="5143500"/>
          </a:xfrm>
          <a:prstGeom prst="rect">
            <a:avLst/>
          </a:prstGeom>
          <a:noFill/>
          <a:ln>
            <a:noFill/>
          </a:ln>
        </p:spPr>
      </p:sp>
      <p:sp>
        <p:nvSpPr>
          <p:cNvPr id="337" name="Google Shape;337;p51"/>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8" name="Google Shape;338;p51"/>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9" name="Google Shape;339;p51"/>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1" i="0" sz="900">
                <a:solidFill>
                  <a:schemeClr val="lt1"/>
                </a:solidFill>
                <a:latin typeface="Arial"/>
                <a:ea typeface="Arial"/>
                <a:cs typeface="Arial"/>
                <a:sym typeface="Arial"/>
              </a:defRPr>
            </a:lvl1pPr>
            <a:lvl2pPr indent="0" lvl="1" marL="0" algn="ctr">
              <a:spcBef>
                <a:spcPts val="0"/>
              </a:spcBef>
              <a:buNone/>
              <a:defRPr b="1" i="0" sz="900">
                <a:solidFill>
                  <a:schemeClr val="lt1"/>
                </a:solidFill>
                <a:latin typeface="Arial"/>
                <a:ea typeface="Arial"/>
                <a:cs typeface="Arial"/>
                <a:sym typeface="Arial"/>
              </a:defRPr>
            </a:lvl2pPr>
            <a:lvl3pPr indent="0" lvl="2" marL="0" algn="ctr">
              <a:spcBef>
                <a:spcPts val="0"/>
              </a:spcBef>
              <a:buNone/>
              <a:defRPr b="1" i="0" sz="900">
                <a:solidFill>
                  <a:schemeClr val="lt1"/>
                </a:solidFill>
                <a:latin typeface="Arial"/>
                <a:ea typeface="Arial"/>
                <a:cs typeface="Arial"/>
                <a:sym typeface="Arial"/>
              </a:defRPr>
            </a:lvl3pPr>
            <a:lvl4pPr indent="0" lvl="3" marL="0" algn="ctr">
              <a:spcBef>
                <a:spcPts val="0"/>
              </a:spcBef>
              <a:buNone/>
              <a:defRPr b="1" i="0" sz="900">
                <a:solidFill>
                  <a:schemeClr val="lt1"/>
                </a:solidFill>
                <a:latin typeface="Arial"/>
                <a:ea typeface="Arial"/>
                <a:cs typeface="Arial"/>
                <a:sym typeface="Arial"/>
              </a:defRPr>
            </a:lvl4pPr>
            <a:lvl5pPr indent="0" lvl="4" marL="0" algn="ctr">
              <a:spcBef>
                <a:spcPts val="0"/>
              </a:spcBef>
              <a:buNone/>
              <a:defRPr b="1" i="0" sz="900">
                <a:solidFill>
                  <a:schemeClr val="lt1"/>
                </a:solidFill>
                <a:latin typeface="Arial"/>
                <a:ea typeface="Arial"/>
                <a:cs typeface="Arial"/>
                <a:sym typeface="Arial"/>
              </a:defRPr>
            </a:lvl5pPr>
            <a:lvl6pPr indent="0" lvl="5" marL="0" algn="ctr">
              <a:spcBef>
                <a:spcPts val="0"/>
              </a:spcBef>
              <a:buNone/>
              <a:defRPr b="1" i="0" sz="900">
                <a:solidFill>
                  <a:schemeClr val="lt1"/>
                </a:solidFill>
                <a:latin typeface="Arial"/>
                <a:ea typeface="Arial"/>
                <a:cs typeface="Arial"/>
                <a:sym typeface="Arial"/>
              </a:defRPr>
            </a:lvl6pPr>
            <a:lvl7pPr indent="0" lvl="6" marL="0" algn="ctr">
              <a:spcBef>
                <a:spcPts val="0"/>
              </a:spcBef>
              <a:buNone/>
              <a:defRPr b="1" i="0" sz="900">
                <a:solidFill>
                  <a:schemeClr val="lt1"/>
                </a:solidFill>
                <a:latin typeface="Arial"/>
                <a:ea typeface="Arial"/>
                <a:cs typeface="Arial"/>
                <a:sym typeface="Arial"/>
              </a:defRPr>
            </a:lvl7pPr>
            <a:lvl8pPr indent="0" lvl="7" marL="0" algn="ctr">
              <a:spcBef>
                <a:spcPts val="0"/>
              </a:spcBef>
              <a:buNone/>
              <a:defRPr b="1" i="0" sz="900">
                <a:solidFill>
                  <a:schemeClr val="lt1"/>
                </a:solidFill>
                <a:latin typeface="Arial"/>
                <a:ea typeface="Arial"/>
                <a:cs typeface="Arial"/>
                <a:sym typeface="Arial"/>
              </a:defRPr>
            </a:lvl8pPr>
            <a:lvl9pPr indent="0" lvl="8" marL="0" algn="ctr">
              <a:spcBef>
                <a:spcPts val="0"/>
              </a:spcBef>
              <a:buNone/>
              <a:defRPr b="1" i="0" sz="9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40" name="Google Shape;340;p51"/>
          <p:cNvPicPr preferRelativeResize="0"/>
          <p:nvPr/>
        </p:nvPicPr>
        <p:blipFill rotWithShape="1">
          <a:blip r:embed="rId2">
            <a:alphaModFix/>
          </a:blip>
          <a:srcRect b="0" l="0" r="0" t="0"/>
          <a:stretch/>
        </p:blipFill>
        <p:spPr>
          <a:xfrm>
            <a:off x="8092500" y="4797937"/>
            <a:ext cx="693732" cy="132633"/>
          </a:xfrm>
          <a:prstGeom prst="rect">
            <a:avLst/>
          </a:prstGeom>
          <a:noFill/>
          <a:ln>
            <a:noFill/>
          </a:ln>
        </p:spPr>
      </p:pic>
      <p:sp>
        <p:nvSpPr>
          <p:cNvPr id="341" name="Google Shape;341;p51"/>
          <p:cNvSpPr/>
          <p:nvPr>
            <p:ph idx="1" type="body"/>
          </p:nvPr>
        </p:nvSpPr>
        <p:spPr>
          <a:xfrm>
            <a:off x="1714500" y="685800"/>
            <a:ext cx="2331720" cy="2331720"/>
          </a:xfrm>
          <a:prstGeom prst="ellipse">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700"/>
              </a:spcBef>
              <a:spcAft>
                <a:spcPts val="0"/>
              </a:spcAft>
              <a:buClr>
                <a:schemeClr val="dk2"/>
              </a:buClr>
              <a:buSzPts val="1300"/>
              <a:buNone/>
              <a:defRPr b="1" i="0" sz="1400">
                <a:latin typeface="Arial"/>
                <a:ea typeface="Arial"/>
                <a:cs typeface="Arial"/>
                <a:sym typeface="Arial"/>
              </a:defRPr>
            </a:lvl1pPr>
            <a:lvl2pPr indent="-228600" lvl="1" marL="914400" algn="l">
              <a:lnSpc>
                <a:spcPct val="100000"/>
              </a:lnSpc>
              <a:spcBef>
                <a:spcPts val="1400"/>
              </a:spcBef>
              <a:spcAft>
                <a:spcPts val="0"/>
              </a:spcAft>
              <a:buClr>
                <a:schemeClr val="dk1"/>
              </a:buClr>
              <a:buSzPts val="1400"/>
              <a:buNone/>
              <a:defRPr/>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2" name="Google Shape;342;p51"/>
          <p:cNvSpPr/>
          <p:nvPr>
            <p:ph idx="3" type="body"/>
          </p:nvPr>
        </p:nvSpPr>
        <p:spPr>
          <a:xfrm>
            <a:off x="-2640330" y="616450"/>
            <a:ext cx="2331720" cy="2331720"/>
          </a:xfrm>
          <a:prstGeom prst="ellipse">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700"/>
              </a:spcBef>
              <a:spcAft>
                <a:spcPts val="0"/>
              </a:spcAft>
              <a:buClr>
                <a:schemeClr val="dk2"/>
              </a:buClr>
              <a:buSzPts val="1300"/>
              <a:buNone/>
              <a:defRPr sz="1400"/>
            </a:lvl1pPr>
            <a:lvl2pPr indent="-304800" lvl="1" marL="914400" algn="ctr">
              <a:lnSpc>
                <a:spcPct val="100000"/>
              </a:lnSpc>
              <a:spcBef>
                <a:spcPts val="700"/>
              </a:spcBef>
              <a:spcAft>
                <a:spcPts val="0"/>
              </a:spcAft>
              <a:buClr>
                <a:schemeClr val="dk1"/>
              </a:buClr>
              <a:buSzPts val="1200"/>
              <a:buFont typeface="Arial"/>
              <a:buChar char="•"/>
              <a:defRPr sz="1200"/>
            </a:lvl2pPr>
            <a:lvl3pPr indent="-317500" lvl="2" marL="1371600" algn="l">
              <a:lnSpc>
                <a:spcPct val="100000"/>
              </a:lnSpc>
              <a:spcBef>
                <a:spcPts val="1400"/>
              </a:spcBef>
              <a:spcAft>
                <a:spcPts val="0"/>
              </a:spcAft>
              <a:buClr>
                <a:schemeClr val="dk1"/>
              </a:buClr>
              <a:buSzPts val="1400"/>
              <a:buChar char="–"/>
              <a:defRPr/>
            </a:lvl3pPr>
            <a:lvl4pPr indent="-317500" lvl="3" marL="1828800" algn="l">
              <a:lnSpc>
                <a:spcPct val="100000"/>
              </a:lnSpc>
              <a:spcBef>
                <a:spcPts val="1400"/>
              </a:spcBef>
              <a:spcAft>
                <a:spcPts val="0"/>
              </a:spcAft>
              <a:buClr>
                <a:schemeClr val="dk1"/>
              </a:buClr>
              <a:buSzPts val="1400"/>
              <a:buChar char="•"/>
              <a:defRPr/>
            </a:lvl4pPr>
            <a:lvl5pPr indent="-317500" lvl="4" marL="2286000" algn="l">
              <a:lnSpc>
                <a:spcPct val="100000"/>
              </a:lnSpc>
              <a:spcBef>
                <a:spcPts val="1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43" name="Google Shape;343;p51"/>
          <p:cNvPicPr preferRelativeResize="0"/>
          <p:nvPr/>
        </p:nvPicPr>
        <p:blipFill rotWithShape="1">
          <a:blip r:embed="rId3">
            <a:alphaModFix/>
          </a:blip>
          <a:srcRect b="0" l="0" r="0" t="0"/>
          <a:stretch/>
        </p:blipFill>
        <p:spPr>
          <a:xfrm>
            <a:off x="295866" y="4616750"/>
            <a:ext cx="956120" cy="34269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344" name="Shape 344"/>
        <p:cNvGrpSpPr/>
        <p:nvPr/>
      </p:nvGrpSpPr>
      <p:grpSpPr>
        <a:xfrm>
          <a:off x="0" y="0"/>
          <a:ext cx="0" cy="0"/>
          <a:chOff x="0" y="0"/>
          <a:chExt cx="0" cy="0"/>
        </a:xfrm>
      </p:grpSpPr>
      <p:pic>
        <p:nvPicPr>
          <p:cNvPr descr="Shape, arrow&#10;&#10;Description automatically generated" id="345" name="Google Shape;345;p5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46" name="Google Shape;346;p52"/>
          <p:cNvSpPr txBox="1"/>
          <p:nvPr>
            <p:ph type="title"/>
          </p:nvPr>
        </p:nvSpPr>
        <p:spPr>
          <a:xfrm>
            <a:off x="336507" y="1515034"/>
            <a:ext cx="6142670" cy="37394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700"/>
              <a:buFont typeface="Arial"/>
              <a:buNone/>
              <a:defRPr b="1" i="0"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7" name="Google Shape;347;p52"/>
          <p:cNvSpPr txBox="1"/>
          <p:nvPr>
            <p:ph idx="1" type="body"/>
          </p:nvPr>
        </p:nvSpPr>
        <p:spPr>
          <a:xfrm>
            <a:off x="336507" y="921141"/>
            <a:ext cx="6142670" cy="18284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228600" lvl="1" marL="914400" algn="l">
              <a:lnSpc>
                <a:spcPct val="100000"/>
              </a:lnSpc>
              <a:spcBef>
                <a:spcPts val="1400"/>
              </a:spcBef>
              <a:spcAft>
                <a:spcPts val="0"/>
              </a:spcAft>
              <a:buClr>
                <a:srgbClr val="909091"/>
              </a:buClr>
              <a:buSzPts val="1500"/>
              <a:buNone/>
              <a:defRPr sz="1500">
                <a:solidFill>
                  <a:srgbClr val="909091"/>
                </a:solidFill>
              </a:defRPr>
            </a:lvl2pPr>
            <a:lvl3pPr indent="-228600" lvl="2" marL="1371600" algn="l">
              <a:lnSpc>
                <a:spcPct val="100000"/>
              </a:lnSpc>
              <a:spcBef>
                <a:spcPts val="1400"/>
              </a:spcBef>
              <a:spcAft>
                <a:spcPts val="0"/>
              </a:spcAft>
              <a:buClr>
                <a:srgbClr val="909091"/>
              </a:buClr>
              <a:buSzPts val="1400"/>
              <a:buNone/>
              <a:defRPr sz="1400">
                <a:solidFill>
                  <a:srgbClr val="909091"/>
                </a:solidFill>
              </a:defRPr>
            </a:lvl3pPr>
            <a:lvl4pPr indent="-228600" lvl="3" marL="1828800" algn="l">
              <a:lnSpc>
                <a:spcPct val="100000"/>
              </a:lnSpc>
              <a:spcBef>
                <a:spcPts val="1400"/>
              </a:spcBef>
              <a:spcAft>
                <a:spcPts val="0"/>
              </a:spcAft>
              <a:buClr>
                <a:srgbClr val="909091"/>
              </a:buClr>
              <a:buSzPts val="1200"/>
              <a:buNone/>
              <a:defRPr sz="1200">
                <a:solidFill>
                  <a:srgbClr val="909091"/>
                </a:solidFill>
              </a:defRPr>
            </a:lvl4pPr>
            <a:lvl5pPr indent="-228600" lvl="4" marL="2286000" algn="l">
              <a:lnSpc>
                <a:spcPct val="100000"/>
              </a:lnSpc>
              <a:spcBef>
                <a:spcPts val="1400"/>
              </a:spcBef>
              <a:spcAft>
                <a:spcPts val="0"/>
              </a:spcAft>
              <a:buClr>
                <a:srgbClr val="909091"/>
              </a:buClr>
              <a:buSzPts val="1200"/>
              <a:buNone/>
              <a:defRPr sz="1200">
                <a:solidFill>
                  <a:srgbClr val="909091"/>
                </a:solidFill>
              </a:defRPr>
            </a:lvl5pPr>
            <a:lvl6pPr indent="-228600" lvl="5" marL="2743200" algn="l">
              <a:lnSpc>
                <a:spcPct val="90000"/>
              </a:lnSpc>
              <a:spcBef>
                <a:spcPts val="400"/>
              </a:spcBef>
              <a:spcAft>
                <a:spcPts val="0"/>
              </a:spcAft>
              <a:buClr>
                <a:srgbClr val="909091"/>
              </a:buClr>
              <a:buSzPts val="1200"/>
              <a:buNone/>
              <a:defRPr sz="1200">
                <a:solidFill>
                  <a:srgbClr val="909091"/>
                </a:solidFill>
              </a:defRPr>
            </a:lvl6pPr>
            <a:lvl7pPr indent="-228600" lvl="6" marL="3200400" algn="l">
              <a:lnSpc>
                <a:spcPct val="90000"/>
              </a:lnSpc>
              <a:spcBef>
                <a:spcPts val="400"/>
              </a:spcBef>
              <a:spcAft>
                <a:spcPts val="0"/>
              </a:spcAft>
              <a:buClr>
                <a:srgbClr val="909091"/>
              </a:buClr>
              <a:buSzPts val="1200"/>
              <a:buNone/>
              <a:defRPr sz="1200">
                <a:solidFill>
                  <a:srgbClr val="909091"/>
                </a:solidFill>
              </a:defRPr>
            </a:lvl7pPr>
            <a:lvl8pPr indent="-228600" lvl="7" marL="3657600" algn="l">
              <a:lnSpc>
                <a:spcPct val="90000"/>
              </a:lnSpc>
              <a:spcBef>
                <a:spcPts val="400"/>
              </a:spcBef>
              <a:spcAft>
                <a:spcPts val="0"/>
              </a:spcAft>
              <a:buClr>
                <a:srgbClr val="909091"/>
              </a:buClr>
              <a:buSzPts val="1200"/>
              <a:buNone/>
              <a:defRPr sz="1200">
                <a:solidFill>
                  <a:srgbClr val="909091"/>
                </a:solidFill>
              </a:defRPr>
            </a:lvl8pPr>
            <a:lvl9pPr indent="-228600" lvl="8" marL="4114800" algn="l">
              <a:lnSpc>
                <a:spcPct val="90000"/>
              </a:lnSpc>
              <a:spcBef>
                <a:spcPts val="400"/>
              </a:spcBef>
              <a:spcAft>
                <a:spcPts val="0"/>
              </a:spcAft>
              <a:buClr>
                <a:srgbClr val="909091"/>
              </a:buClr>
              <a:buSzPts val="1200"/>
              <a:buNone/>
              <a:defRPr sz="1200">
                <a:solidFill>
                  <a:srgbClr val="909091"/>
                </a:solidFill>
              </a:defRPr>
            </a:lvl9pPr>
          </a:lstStyle>
          <a:p/>
        </p:txBody>
      </p:sp>
      <p:sp>
        <p:nvSpPr>
          <p:cNvPr id="348" name="Google Shape;348;p52"/>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9" name="Google Shape;349;p52"/>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0" name="Google Shape;350;p52"/>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1" i="0" sz="900">
                <a:solidFill>
                  <a:schemeClr val="lt1"/>
                </a:solidFill>
                <a:latin typeface="Arial"/>
                <a:ea typeface="Arial"/>
                <a:cs typeface="Arial"/>
                <a:sym typeface="Arial"/>
              </a:defRPr>
            </a:lvl1pPr>
            <a:lvl2pPr indent="0" lvl="1" marL="0" algn="ctr">
              <a:spcBef>
                <a:spcPts val="0"/>
              </a:spcBef>
              <a:buNone/>
              <a:defRPr b="1" i="0" sz="900">
                <a:solidFill>
                  <a:schemeClr val="lt1"/>
                </a:solidFill>
                <a:latin typeface="Arial"/>
                <a:ea typeface="Arial"/>
                <a:cs typeface="Arial"/>
                <a:sym typeface="Arial"/>
              </a:defRPr>
            </a:lvl2pPr>
            <a:lvl3pPr indent="0" lvl="2" marL="0" algn="ctr">
              <a:spcBef>
                <a:spcPts val="0"/>
              </a:spcBef>
              <a:buNone/>
              <a:defRPr b="1" i="0" sz="900">
                <a:solidFill>
                  <a:schemeClr val="lt1"/>
                </a:solidFill>
                <a:latin typeface="Arial"/>
                <a:ea typeface="Arial"/>
                <a:cs typeface="Arial"/>
                <a:sym typeface="Arial"/>
              </a:defRPr>
            </a:lvl3pPr>
            <a:lvl4pPr indent="0" lvl="3" marL="0" algn="ctr">
              <a:spcBef>
                <a:spcPts val="0"/>
              </a:spcBef>
              <a:buNone/>
              <a:defRPr b="1" i="0" sz="900">
                <a:solidFill>
                  <a:schemeClr val="lt1"/>
                </a:solidFill>
                <a:latin typeface="Arial"/>
                <a:ea typeface="Arial"/>
                <a:cs typeface="Arial"/>
                <a:sym typeface="Arial"/>
              </a:defRPr>
            </a:lvl4pPr>
            <a:lvl5pPr indent="0" lvl="4" marL="0" algn="ctr">
              <a:spcBef>
                <a:spcPts val="0"/>
              </a:spcBef>
              <a:buNone/>
              <a:defRPr b="1" i="0" sz="900">
                <a:solidFill>
                  <a:schemeClr val="lt1"/>
                </a:solidFill>
                <a:latin typeface="Arial"/>
                <a:ea typeface="Arial"/>
                <a:cs typeface="Arial"/>
                <a:sym typeface="Arial"/>
              </a:defRPr>
            </a:lvl5pPr>
            <a:lvl6pPr indent="0" lvl="5" marL="0" algn="ctr">
              <a:spcBef>
                <a:spcPts val="0"/>
              </a:spcBef>
              <a:buNone/>
              <a:defRPr b="1" i="0" sz="900">
                <a:solidFill>
                  <a:schemeClr val="lt1"/>
                </a:solidFill>
                <a:latin typeface="Arial"/>
                <a:ea typeface="Arial"/>
                <a:cs typeface="Arial"/>
                <a:sym typeface="Arial"/>
              </a:defRPr>
            </a:lvl6pPr>
            <a:lvl7pPr indent="0" lvl="6" marL="0" algn="ctr">
              <a:spcBef>
                <a:spcPts val="0"/>
              </a:spcBef>
              <a:buNone/>
              <a:defRPr b="1" i="0" sz="900">
                <a:solidFill>
                  <a:schemeClr val="lt1"/>
                </a:solidFill>
                <a:latin typeface="Arial"/>
                <a:ea typeface="Arial"/>
                <a:cs typeface="Arial"/>
                <a:sym typeface="Arial"/>
              </a:defRPr>
            </a:lvl7pPr>
            <a:lvl8pPr indent="0" lvl="7" marL="0" algn="ctr">
              <a:spcBef>
                <a:spcPts val="0"/>
              </a:spcBef>
              <a:buNone/>
              <a:defRPr b="1" i="0" sz="900">
                <a:solidFill>
                  <a:schemeClr val="lt1"/>
                </a:solidFill>
                <a:latin typeface="Arial"/>
                <a:ea typeface="Arial"/>
                <a:cs typeface="Arial"/>
                <a:sym typeface="Arial"/>
              </a:defRPr>
            </a:lvl8pPr>
            <a:lvl9pPr indent="0" lvl="8" marL="0" algn="ctr">
              <a:spcBef>
                <a:spcPts val="0"/>
              </a:spcBef>
              <a:buNone/>
              <a:defRPr b="1" i="0" sz="9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51" name="Google Shape;351;p52"/>
          <p:cNvPicPr preferRelativeResize="0"/>
          <p:nvPr/>
        </p:nvPicPr>
        <p:blipFill rotWithShape="1">
          <a:blip r:embed="rId4">
            <a:alphaModFix/>
          </a:blip>
          <a:srcRect b="0" l="0" r="0" t="0"/>
          <a:stretch/>
        </p:blipFill>
        <p:spPr>
          <a:xfrm>
            <a:off x="8092500" y="4797937"/>
            <a:ext cx="693732" cy="132633"/>
          </a:xfrm>
          <a:prstGeom prst="rect">
            <a:avLst/>
          </a:prstGeom>
          <a:noFill/>
          <a:ln>
            <a:noFill/>
          </a:ln>
        </p:spPr>
      </p:pic>
      <p:pic>
        <p:nvPicPr>
          <p:cNvPr descr="Logo&#10;&#10;Description automatically generated" id="352" name="Google Shape;352;p52"/>
          <p:cNvPicPr preferRelativeResize="0"/>
          <p:nvPr/>
        </p:nvPicPr>
        <p:blipFill rotWithShape="1">
          <a:blip r:embed="rId5">
            <a:alphaModFix/>
          </a:blip>
          <a:srcRect b="0" l="0" r="0" t="0"/>
          <a:stretch/>
        </p:blipFill>
        <p:spPr>
          <a:xfrm>
            <a:off x="295866" y="4619029"/>
            <a:ext cx="962844" cy="343486"/>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showMasterSp="0">
  <p:cSld name="1_Quote">
    <p:bg>
      <p:bgPr>
        <a:blipFill>
          <a:blip r:embed="rId2">
            <a:alphaModFix/>
          </a:blip>
          <a:stretch>
            <a:fillRect/>
          </a:stretch>
        </a:blipFill>
      </p:bgPr>
    </p:bg>
    <p:spTree>
      <p:nvGrpSpPr>
        <p:cNvPr id="353" name="Shape 353"/>
        <p:cNvGrpSpPr/>
        <p:nvPr/>
      </p:nvGrpSpPr>
      <p:grpSpPr>
        <a:xfrm>
          <a:off x="0" y="0"/>
          <a:ext cx="0" cy="0"/>
          <a:chOff x="0" y="0"/>
          <a:chExt cx="0" cy="0"/>
        </a:xfrm>
      </p:grpSpPr>
      <p:sp>
        <p:nvSpPr>
          <p:cNvPr id="354" name="Google Shape;354;p53"/>
          <p:cNvSpPr txBox="1"/>
          <p:nvPr>
            <p:ph type="title"/>
          </p:nvPr>
        </p:nvSpPr>
        <p:spPr>
          <a:xfrm>
            <a:off x="336507" y="1515034"/>
            <a:ext cx="6142670" cy="37394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700"/>
              <a:buFont typeface="Arial"/>
              <a:buNone/>
              <a:defRPr b="1" i="0" sz="27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5" name="Google Shape;355;p53"/>
          <p:cNvSpPr txBox="1"/>
          <p:nvPr>
            <p:ph idx="1" type="body"/>
          </p:nvPr>
        </p:nvSpPr>
        <p:spPr>
          <a:xfrm>
            <a:off x="336507" y="921141"/>
            <a:ext cx="6142670" cy="18284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400"/>
              </a:spcBef>
              <a:spcAft>
                <a:spcPts val="0"/>
              </a:spcAft>
              <a:buClr>
                <a:schemeClr val="lt1"/>
              </a:buClr>
              <a:buSzPts val="1300"/>
              <a:buNone/>
              <a:defRPr b="1" i="0" sz="1400">
                <a:solidFill>
                  <a:schemeClr val="lt1"/>
                </a:solidFill>
                <a:latin typeface="Arial"/>
                <a:ea typeface="Arial"/>
                <a:cs typeface="Arial"/>
                <a:sym typeface="Arial"/>
              </a:defRPr>
            </a:lvl1pPr>
            <a:lvl2pPr indent="-228600" lvl="1" marL="914400" algn="l">
              <a:lnSpc>
                <a:spcPct val="100000"/>
              </a:lnSpc>
              <a:spcBef>
                <a:spcPts val="1400"/>
              </a:spcBef>
              <a:spcAft>
                <a:spcPts val="0"/>
              </a:spcAft>
              <a:buClr>
                <a:srgbClr val="909091"/>
              </a:buClr>
              <a:buSzPts val="1500"/>
              <a:buNone/>
              <a:defRPr sz="1500">
                <a:solidFill>
                  <a:srgbClr val="909091"/>
                </a:solidFill>
              </a:defRPr>
            </a:lvl2pPr>
            <a:lvl3pPr indent="-228600" lvl="2" marL="1371600" algn="l">
              <a:lnSpc>
                <a:spcPct val="100000"/>
              </a:lnSpc>
              <a:spcBef>
                <a:spcPts val="1400"/>
              </a:spcBef>
              <a:spcAft>
                <a:spcPts val="0"/>
              </a:spcAft>
              <a:buClr>
                <a:srgbClr val="909091"/>
              </a:buClr>
              <a:buSzPts val="1400"/>
              <a:buNone/>
              <a:defRPr sz="1400">
                <a:solidFill>
                  <a:srgbClr val="909091"/>
                </a:solidFill>
              </a:defRPr>
            </a:lvl3pPr>
            <a:lvl4pPr indent="-228600" lvl="3" marL="1828800" algn="l">
              <a:lnSpc>
                <a:spcPct val="100000"/>
              </a:lnSpc>
              <a:spcBef>
                <a:spcPts val="1400"/>
              </a:spcBef>
              <a:spcAft>
                <a:spcPts val="0"/>
              </a:spcAft>
              <a:buClr>
                <a:srgbClr val="909091"/>
              </a:buClr>
              <a:buSzPts val="1200"/>
              <a:buNone/>
              <a:defRPr sz="1200">
                <a:solidFill>
                  <a:srgbClr val="909091"/>
                </a:solidFill>
              </a:defRPr>
            </a:lvl4pPr>
            <a:lvl5pPr indent="-228600" lvl="4" marL="2286000" algn="l">
              <a:lnSpc>
                <a:spcPct val="100000"/>
              </a:lnSpc>
              <a:spcBef>
                <a:spcPts val="1400"/>
              </a:spcBef>
              <a:spcAft>
                <a:spcPts val="0"/>
              </a:spcAft>
              <a:buClr>
                <a:srgbClr val="909091"/>
              </a:buClr>
              <a:buSzPts val="1200"/>
              <a:buNone/>
              <a:defRPr sz="1200">
                <a:solidFill>
                  <a:srgbClr val="909091"/>
                </a:solidFill>
              </a:defRPr>
            </a:lvl5pPr>
            <a:lvl6pPr indent="-228600" lvl="5" marL="2743200" algn="l">
              <a:lnSpc>
                <a:spcPct val="90000"/>
              </a:lnSpc>
              <a:spcBef>
                <a:spcPts val="400"/>
              </a:spcBef>
              <a:spcAft>
                <a:spcPts val="0"/>
              </a:spcAft>
              <a:buClr>
                <a:srgbClr val="909091"/>
              </a:buClr>
              <a:buSzPts val="1200"/>
              <a:buNone/>
              <a:defRPr sz="1200">
                <a:solidFill>
                  <a:srgbClr val="909091"/>
                </a:solidFill>
              </a:defRPr>
            </a:lvl6pPr>
            <a:lvl7pPr indent="-228600" lvl="6" marL="3200400" algn="l">
              <a:lnSpc>
                <a:spcPct val="90000"/>
              </a:lnSpc>
              <a:spcBef>
                <a:spcPts val="400"/>
              </a:spcBef>
              <a:spcAft>
                <a:spcPts val="0"/>
              </a:spcAft>
              <a:buClr>
                <a:srgbClr val="909091"/>
              </a:buClr>
              <a:buSzPts val="1200"/>
              <a:buNone/>
              <a:defRPr sz="1200">
                <a:solidFill>
                  <a:srgbClr val="909091"/>
                </a:solidFill>
              </a:defRPr>
            </a:lvl7pPr>
            <a:lvl8pPr indent="-228600" lvl="7" marL="3657600" algn="l">
              <a:lnSpc>
                <a:spcPct val="90000"/>
              </a:lnSpc>
              <a:spcBef>
                <a:spcPts val="400"/>
              </a:spcBef>
              <a:spcAft>
                <a:spcPts val="0"/>
              </a:spcAft>
              <a:buClr>
                <a:srgbClr val="909091"/>
              </a:buClr>
              <a:buSzPts val="1200"/>
              <a:buNone/>
              <a:defRPr sz="1200">
                <a:solidFill>
                  <a:srgbClr val="909091"/>
                </a:solidFill>
              </a:defRPr>
            </a:lvl8pPr>
            <a:lvl9pPr indent="-228600" lvl="8" marL="4114800" algn="l">
              <a:lnSpc>
                <a:spcPct val="90000"/>
              </a:lnSpc>
              <a:spcBef>
                <a:spcPts val="400"/>
              </a:spcBef>
              <a:spcAft>
                <a:spcPts val="0"/>
              </a:spcAft>
              <a:buClr>
                <a:srgbClr val="909091"/>
              </a:buClr>
              <a:buSzPts val="1200"/>
              <a:buNone/>
              <a:defRPr sz="1200">
                <a:solidFill>
                  <a:srgbClr val="909091"/>
                </a:solidFill>
              </a:defRPr>
            </a:lvl9pPr>
          </a:lstStyle>
          <a:p/>
        </p:txBody>
      </p:sp>
      <p:sp>
        <p:nvSpPr>
          <p:cNvPr id="356" name="Google Shape;356;p53"/>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7" name="Google Shape;357;p53"/>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8" name="Google Shape;358;p53"/>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1" i="0" sz="900">
                <a:solidFill>
                  <a:schemeClr val="lt1"/>
                </a:solidFill>
                <a:latin typeface="Arial"/>
                <a:ea typeface="Arial"/>
                <a:cs typeface="Arial"/>
                <a:sym typeface="Arial"/>
              </a:defRPr>
            </a:lvl1pPr>
            <a:lvl2pPr indent="0" lvl="1" marL="0" algn="ctr">
              <a:spcBef>
                <a:spcPts val="0"/>
              </a:spcBef>
              <a:buNone/>
              <a:defRPr b="1" i="0" sz="900">
                <a:solidFill>
                  <a:schemeClr val="lt1"/>
                </a:solidFill>
                <a:latin typeface="Arial"/>
                <a:ea typeface="Arial"/>
                <a:cs typeface="Arial"/>
                <a:sym typeface="Arial"/>
              </a:defRPr>
            </a:lvl2pPr>
            <a:lvl3pPr indent="0" lvl="2" marL="0" algn="ctr">
              <a:spcBef>
                <a:spcPts val="0"/>
              </a:spcBef>
              <a:buNone/>
              <a:defRPr b="1" i="0" sz="900">
                <a:solidFill>
                  <a:schemeClr val="lt1"/>
                </a:solidFill>
                <a:latin typeface="Arial"/>
                <a:ea typeface="Arial"/>
                <a:cs typeface="Arial"/>
                <a:sym typeface="Arial"/>
              </a:defRPr>
            </a:lvl3pPr>
            <a:lvl4pPr indent="0" lvl="3" marL="0" algn="ctr">
              <a:spcBef>
                <a:spcPts val="0"/>
              </a:spcBef>
              <a:buNone/>
              <a:defRPr b="1" i="0" sz="900">
                <a:solidFill>
                  <a:schemeClr val="lt1"/>
                </a:solidFill>
                <a:latin typeface="Arial"/>
                <a:ea typeface="Arial"/>
                <a:cs typeface="Arial"/>
                <a:sym typeface="Arial"/>
              </a:defRPr>
            </a:lvl4pPr>
            <a:lvl5pPr indent="0" lvl="4" marL="0" algn="ctr">
              <a:spcBef>
                <a:spcPts val="0"/>
              </a:spcBef>
              <a:buNone/>
              <a:defRPr b="1" i="0" sz="900">
                <a:solidFill>
                  <a:schemeClr val="lt1"/>
                </a:solidFill>
                <a:latin typeface="Arial"/>
                <a:ea typeface="Arial"/>
                <a:cs typeface="Arial"/>
                <a:sym typeface="Arial"/>
              </a:defRPr>
            </a:lvl5pPr>
            <a:lvl6pPr indent="0" lvl="5" marL="0" algn="ctr">
              <a:spcBef>
                <a:spcPts val="0"/>
              </a:spcBef>
              <a:buNone/>
              <a:defRPr b="1" i="0" sz="900">
                <a:solidFill>
                  <a:schemeClr val="lt1"/>
                </a:solidFill>
                <a:latin typeface="Arial"/>
                <a:ea typeface="Arial"/>
                <a:cs typeface="Arial"/>
                <a:sym typeface="Arial"/>
              </a:defRPr>
            </a:lvl6pPr>
            <a:lvl7pPr indent="0" lvl="6" marL="0" algn="ctr">
              <a:spcBef>
                <a:spcPts val="0"/>
              </a:spcBef>
              <a:buNone/>
              <a:defRPr b="1" i="0" sz="900">
                <a:solidFill>
                  <a:schemeClr val="lt1"/>
                </a:solidFill>
                <a:latin typeface="Arial"/>
                <a:ea typeface="Arial"/>
                <a:cs typeface="Arial"/>
                <a:sym typeface="Arial"/>
              </a:defRPr>
            </a:lvl7pPr>
            <a:lvl8pPr indent="0" lvl="7" marL="0" algn="ctr">
              <a:spcBef>
                <a:spcPts val="0"/>
              </a:spcBef>
              <a:buNone/>
              <a:defRPr b="1" i="0" sz="900">
                <a:solidFill>
                  <a:schemeClr val="lt1"/>
                </a:solidFill>
                <a:latin typeface="Arial"/>
                <a:ea typeface="Arial"/>
                <a:cs typeface="Arial"/>
                <a:sym typeface="Arial"/>
              </a:defRPr>
            </a:lvl8pPr>
            <a:lvl9pPr indent="0" lvl="8" marL="0" algn="ctr">
              <a:spcBef>
                <a:spcPts val="0"/>
              </a:spcBef>
              <a:buNone/>
              <a:defRPr b="1" i="0" sz="9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59" name="Google Shape;359;p53"/>
          <p:cNvPicPr preferRelativeResize="0"/>
          <p:nvPr/>
        </p:nvPicPr>
        <p:blipFill rotWithShape="1">
          <a:blip r:embed="rId3">
            <a:alphaModFix/>
          </a:blip>
          <a:srcRect b="0" l="0" r="0" t="0"/>
          <a:stretch/>
        </p:blipFill>
        <p:spPr>
          <a:xfrm>
            <a:off x="8092500" y="4797937"/>
            <a:ext cx="693732" cy="132633"/>
          </a:xfrm>
          <a:prstGeom prst="rect">
            <a:avLst/>
          </a:prstGeom>
          <a:noFill/>
          <a:ln>
            <a:noFill/>
          </a:ln>
        </p:spPr>
      </p:pic>
      <p:pic>
        <p:nvPicPr>
          <p:cNvPr descr="Logo&#10;&#10;Description automatically generated" id="360" name="Google Shape;360;p53"/>
          <p:cNvPicPr preferRelativeResize="0"/>
          <p:nvPr/>
        </p:nvPicPr>
        <p:blipFill rotWithShape="1">
          <a:blip r:embed="rId4">
            <a:alphaModFix/>
          </a:blip>
          <a:srcRect b="0" l="0" r="0" t="0"/>
          <a:stretch/>
        </p:blipFill>
        <p:spPr>
          <a:xfrm>
            <a:off x="295866" y="4619029"/>
            <a:ext cx="962844" cy="34348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1" name="Shape 361"/>
        <p:cNvGrpSpPr/>
        <p:nvPr/>
      </p:nvGrpSpPr>
      <p:grpSpPr>
        <a:xfrm>
          <a:off x="0" y="0"/>
          <a:ext cx="0" cy="0"/>
          <a:chOff x="0" y="0"/>
          <a:chExt cx="0" cy="0"/>
        </a:xfrm>
      </p:grpSpPr>
      <p:pic>
        <p:nvPicPr>
          <p:cNvPr descr="Icon&#10;&#10;Description automatically generated" id="362" name="Google Shape;362;p54"/>
          <p:cNvPicPr preferRelativeResize="0"/>
          <p:nvPr/>
        </p:nvPicPr>
        <p:blipFill rotWithShape="1">
          <a:blip r:embed="rId2">
            <a:alphaModFix/>
          </a:blip>
          <a:srcRect b="0" l="0" r="0" t="0"/>
          <a:stretch/>
        </p:blipFill>
        <p:spPr>
          <a:xfrm>
            <a:off x="6726891" y="-472189"/>
            <a:ext cx="2716306" cy="2716306"/>
          </a:xfrm>
          <a:prstGeom prst="rect">
            <a:avLst/>
          </a:prstGeom>
          <a:noFill/>
          <a:ln>
            <a:noFill/>
          </a:ln>
        </p:spPr>
      </p:pic>
      <p:sp>
        <p:nvSpPr>
          <p:cNvPr id="363" name="Google Shape;363;p54"/>
          <p:cNvSpPr txBox="1"/>
          <p:nvPr>
            <p:ph type="title"/>
          </p:nvPr>
        </p:nvSpPr>
        <p:spPr>
          <a:xfrm>
            <a:off x="285750" y="644652"/>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4" name="Google Shape;364;p54"/>
          <p:cNvSpPr txBox="1"/>
          <p:nvPr>
            <p:ph idx="1" type="body"/>
          </p:nvPr>
        </p:nvSpPr>
        <p:spPr>
          <a:xfrm>
            <a:off x="285749" y="1349047"/>
            <a:ext cx="4071097" cy="310865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accent2"/>
              </a:buClr>
              <a:buSzPts val="1400"/>
              <a:buNone/>
              <a:defRPr b="1" i="0">
                <a:solidFill>
                  <a:schemeClr val="accent2"/>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04800" lvl="2" marL="1371600" algn="l">
              <a:lnSpc>
                <a:spcPct val="100000"/>
              </a:lnSpc>
              <a:spcBef>
                <a:spcPts val="1400"/>
              </a:spcBef>
              <a:spcAft>
                <a:spcPts val="0"/>
              </a:spcAft>
              <a:buClr>
                <a:schemeClr val="dk1"/>
              </a:buClr>
              <a:buSzPts val="1200"/>
              <a:buChar char="–"/>
              <a:defRPr b="0" i="0">
                <a:latin typeface="Arial"/>
                <a:ea typeface="Arial"/>
                <a:cs typeface="Arial"/>
                <a:sym typeface="Arial"/>
              </a:defRPr>
            </a:lvl3pPr>
            <a:lvl4pPr indent="-304800" lvl="3" marL="1828800" algn="l">
              <a:lnSpc>
                <a:spcPct val="100000"/>
              </a:lnSpc>
              <a:spcBef>
                <a:spcPts val="1400"/>
              </a:spcBef>
              <a:spcAft>
                <a:spcPts val="0"/>
              </a:spcAft>
              <a:buClr>
                <a:schemeClr val="dk1"/>
              </a:buClr>
              <a:buSzPts val="1200"/>
              <a:buChar char="•"/>
              <a:defRPr b="0" i="1">
                <a:latin typeface="Arial"/>
                <a:ea typeface="Arial"/>
                <a:cs typeface="Arial"/>
                <a:sym typeface="Arial"/>
              </a:defRPr>
            </a:lvl4pPr>
            <a:lvl5pPr indent="-298450" lvl="4" marL="2286000" algn="l">
              <a:lnSpc>
                <a:spcPct val="100000"/>
              </a:lnSpc>
              <a:spcBef>
                <a:spcPts val="1400"/>
              </a:spcBef>
              <a:spcAft>
                <a:spcPts val="0"/>
              </a:spcAft>
              <a:buClr>
                <a:schemeClr val="dk1"/>
              </a:buClr>
              <a:buSzPts val="1100"/>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5" name="Google Shape;365;p54"/>
          <p:cNvSpPr txBox="1"/>
          <p:nvPr>
            <p:ph idx="2" type="body"/>
          </p:nvPr>
        </p:nvSpPr>
        <p:spPr>
          <a:xfrm>
            <a:off x="4787153" y="1349047"/>
            <a:ext cx="4071097" cy="310865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accent2"/>
              </a:buClr>
              <a:buSzPts val="1400"/>
              <a:buNone/>
              <a:defRPr b="1" i="0">
                <a:solidFill>
                  <a:schemeClr val="accent2"/>
                </a:solidFill>
                <a:latin typeface="Arial"/>
                <a:ea typeface="Arial"/>
                <a:cs typeface="Arial"/>
                <a:sym typeface="Arial"/>
              </a:defRPr>
            </a:lvl1pPr>
            <a:lvl2pPr indent="-317500" lvl="1" marL="914400" algn="l">
              <a:lnSpc>
                <a:spcPct val="100000"/>
              </a:lnSpc>
              <a:spcBef>
                <a:spcPts val="1400"/>
              </a:spcBef>
              <a:spcAft>
                <a:spcPts val="0"/>
              </a:spcAft>
              <a:buClr>
                <a:schemeClr val="dk1"/>
              </a:buClr>
              <a:buSzPts val="1400"/>
              <a:buChar char="•"/>
              <a:defRPr b="0" i="0">
                <a:latin typeface="Arial"/>
                <a:ea typeface="Arial"/>
                <a:cs typeface="Arial"/>
                <a:sym typeface="Arial"/>
              </a:defRPr>
            </a:lvl2pPr>
            <a:lvl3pPr indent="-304800" lvl="2" marL="1371600" algn="l">
              <a:lnSpc>
                <a:spcPct val="100000"/>
              </a:lnSpc>
              <a:spcBef>
                <a:spcPts val="1400"/>
              </a:spcBef>
              <a:spcAft>
                <a:spcPts val="0"/>
              </a:spcAft>
              <a:buClr>
                <a:schemeClr val="dk1"/>
              </a:buClr>
              <a:buSzPts val="1200"/>
              <a:buChar char="–"/>
              <a:defRPr b="0" i="0">
                <a:latin typeface="Arial"/>
                <a:ea typeface="Arial"/>
                <a:cs typeface="Arial"/>
                <a:sym typeface="Arial"/>
              </a:defRPr>
            </a:lvl3pPr>
            <a:lvl4pPr indent="-304800" lvl="3" marL="1828800" algn="l">
              <a:lnSpc>
                <a:spcPct val="100000"/>
              </a:lnSpc>
              <a:spcBef>
                <a:spcPts val="1400"/>
              </a:spcBef>
              <a:spcAft>
                <a:spcPts val="0"/>
              </a:spcAft>
              <a:buClr>
                <a:schemeClr val="dk1"/>
              </a:buClr>
              <a:buSzPts val="1200"/>
              <a:buChar char="•"/>
              <a:defRPr b="0" i="1">
                <a:latin typeface="Arial"/>
                <a:ea typeface="Arial"/>
                <a:cs typeface="Arial"/>
                <a:sym typeface="Arial"/>
              </a:defRPr>
            </a:lvl4pPr>
            <a:lvl5pPr indent="-298450" lvl="4" marL="2286000" algn="l">
              <a:lnSpc>
                <a:spcPct val="100000"/>
              </a:lnSpc>
              <a:spcBef>
                <a:spcPts val="1400"/>
              </a:spcBef>
              <a:spcAft>
                <a:spcPts val="0"/>
              </a:spcAft>
              <a:buClr>
                <a:schemeClr val="dk1"/>
              </a:buClr>
              <a:buSzPts val="1100"/>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6" name="Google Shape;366;p54"/>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7" name="Google Shape;367;p54"/>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8" name="Google Shape;368;p54"/>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ircular Photo">
  <p:cSld name="Text and Circular Photo">
    <p:spTree>
      <p:nvGrpSpPr>
        <p:cNvPr id="369" name="Shape 369"/>
        <p:cNvGrpSpPr/>
        <p:nvPr/>
      </p:nvGrpSpPr>
      <p:grpSpPr>
        <a:xfrm>
          <a:off x="0" y="0"/>
          <a:ext cx="0" cy="0"/>
          <a:chOff x="0" y="0"/>
          <a:chExt cx="0" cy="0"/>
        </a:xfrm>
      </p:grpSpPr>
      <p:sp>
        <p:nvSpPr>
          <p:cNvPr id="370" name="Google Shape;370;p55"/>
          <p:cNvSpPr txBox="1"/>
          <p:nvPr>
            <p:ph type="title"/>
          </p:nvPr>
        </p:nvSpPr>
        <p:spPr>
          <a:xfrm>
            <a:off x="285750" y="644652"/>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1" name="Google Shape;371;p55"/>
          <p:cNvSpPr txBox="1"/>
          <p:nvPr>
            <p:ph idx="1" type="body"/>
          </p:nvPr>
        </p:nvSpPr>
        <p:spPr>
          <a:xfrm>
            <a:off x="285749" y="1349047"/>
            <a:ext cx="4071097" cy="310865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2"/>
              </a:buClr>
              <a:buSzPts val="1400"/>
              <a:buNone/>
              <a:defRPr b="1" i="0">
                <a:solidFill>
                  <a:schemeClr val="dk2"/>
                </a:solidFill>
                <a:latin typeface="Arial"/>
                <a:ea typeface="Arial"/>
                <a:cs typeface="Arial"/>
                <a:sym typeface="Arial"/>
              </a:defRPr>
            </a:lvl1pPr>
            <a:lvl2pPr indent="-323850" lvl="1" marL="914400" algn="l">
              <a:lnSpc>
                <a:spcPct val="100000"/>
              </a:lnSpc>
              <a:spcBef>
                <a:spcPts val="2300"/>
              </a:spcBef>
              <a:spcAft>
                <a:spcPts val="0"/>
              </a:spcAft>
              <a:buClr>
                <a:schemeClr val="dk1"/>
              </a:buClr>
              <a:buSzPts val="1500"/>
              <a:buFont typeface="Arial"/>
              <a:buChar char="•"/>
              <a:defRPr b="0" i="0" sz="1500">
                <a:latin typeface="Arial"/>
                <a:ea typeface="Arial"/>
                <a:cs typeface="Arial"/>
                <a:sym typeface="Arial"/>
              </a:defRPr>
            </a:lvl2pPr>
            <a:lvl3pPr indent="-304800" lvl="2" marL="1371600" algn="l">
              <a:lnSpc>
                <a:spcPct val="100000"/>
              </a:lnSpc>
              <a:spcBef>
                <a:spcPts val="1400"/>
              </a:spcBef>
              <a:spcAft>
                <a:spcPts val="0"/>
              </a:spcAft>
              <a:buClr>
                <a:schemeClr val="dk1"/>
              </a:buClr>
              <a:buSzPts val="1200"/>
              <a:buFont typeface="Palatino"/>
              <a:buChar char="–"/>
              <a:defRPr b="0" i="0">
                <a:latin typeface="Arial"/>
                <a:ea typeface="Arial"/>
                <a:cs typeface="Arial"/>
                <a:sym typeface="Arial"/>
              </a:defRPr>
            </a:lvl3pPr>
            <a:lvl4pPr indent="-298450" lvl="3" marL="1828800" algn="l">
              <a:lnSpc>
                <a:spcPct val="100000"/>
              </a:lnSpc>
              <a:spcBef>
                <a:spcPts val="1400"/>
              </a:spcBef>
              <a:spcAft>
                <a:spcPts val="0"/>
              </a:spcAft>
              <a:buClr>
                <a:schemeClr val="dk1"/>
              </a:buClr>
              <a:buSzPts val="1100"/>
              <a:buFont typeface="Arial"/>
              <a:buChar char="•"/>
              <a:defRPr b="0" i="1" sz="1100">
                <a:latin typeface="Arial"/>
                <a:ea typeface="Arial"/>
                <a:cs typeface="Arial"/>
                <a:sym typeface="Arial"/>
              </a:defRPr>
            </a:lvl4pPr>
            <a:lvl5pPr indent="-298450" lvl="4" marL="2286000" algn="l">
              <a:lnSpc>
                <a:spcPct val="100000"/>
              </a:lnSpc>
              <a:spcBef>
                <a:spcPts val="1400"/>
              </a:spcBef>
              <a:spcAft>
                <a:spcPts val="0"/>
              </a:spcAft>
              <a:buClr>
                <a:schemeClr val="dk1"/>
              </a:buClr>
              <a:buSzPts val="1100"/>
              <a:buFont typeface="Palatino"/>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2" name="Google Shape;372;p55"/>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3" name="Google Shape;373;p55"/>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4" name="Google Shape;374;p55"/>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375" name="Google Shape;375;p55"/>
          <p:cNvSpPr/>
          <p:nvPr>
            <p:ph idx="2" type="pic"/>
          </p:nvPr>
        </p:nvSpPr>
        <p:spPr>
          <a:xfrm>
            <a:off x="5716072" y="1446353"/>
            <a:ext cx="2567315" cy="2621711"/>
          </a:xfrm>
          <a:prstGeom prst="rect">
            <a:avLst/>
          </a:prstGeom>
          <a:solidFill>
            <a:srgbClr val="C7CACD"/>
          </a:solidFill>
          <a:ln>
            <a:noFill/>
          </a:ln>
        </p:spPr>
      </p:sp>
    </p:spTree>
  </p:cSld>
  <p:clrMapOvr>
    <a:masterClrMapping/>
  </p:clrMapOvr>
  <p:extLst>
    <p:ext uri="{DCECCB84-F9BA-43D5-87BE-67443E8EF086}">
      <p15:sldGuideLst>
        <p15:guide id="1"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and Text">
  <p:cSld name="Square Photo and Text">
    <p:spTree>
      <p:nvGrpSpPr>
        <p:cNvPr id="376" name="Shape 376"/>
        <p:cNvGrpSpPr/>
        <p:nvPr/>
      </p:nvGrpSpPr>
      <p:grpSpPr>
        <a:xfrm>
          <a:off x="0" y="0"/>
          <a:ext cx="0" cy="0"/>
          <a:chOff x="0" y="0"/>
          <a:chExt cx="0" cy="0"/>
        </a:xfrm>
      </p:grpSpPr>
      <p:sp>
        <p:nvSpPr>
          <p:cNvPr id="377" name="Google Shape;377;p56"/>
          <p:cNvSpPr txBox="1"/>
          <p:nvPr>
            <p:ph type="title"/>
          </p:nvPr>
        </p:nvSpPr>
        <p:spPr>
          <a:xfrm>
            <a:off x="285750" y="644652"/>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8" name="Google Shape;378;p56"/>
          <p:cNvSpPr txBox="1"/>
          <p:nvPr>
            <p:ph idx="1" type="body"/>
          </p:nvPr>
        </p:nvSpPr>
        <p:spPr>
          <a:xfrm>
            <a:off x="5217318" y="1634609"/>
            <a:ext cx="3143251" cy="255872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accent2"/>
              </a:buClr>
              <a:buSzPts val="1300"/>
              <a:buNone/>
              <a:defRPr b="1" i="0" sz="1400">
                <a:solidFill>
                  <a:schemeClr val="accent2"/>
                </a:solidFill>
                <a:latin typeface="Arial"/>
                <a:ea typeface="Arial"/>
                <a:cs typeface="Arial"/>
                <a:sym typeface="Arial"/>
              </a:defRPr>
            </a:lvl1pPr>
            <a:lvl2pPr indent="-228600" lvl="1" marL="914400" algn="l">
              <a:lnSpc>
                <a:spcPct val="100000"/>
              </a:lnSpc>
              <a:spcBef>
                <a:spcPts val="1400"/>
              </a:spcBef>
              <a:spcAft>
                <a:spcPts val="0"/>
              </a:spcAft>
              <a:buClr>
                <a:schemeClr val="dk1"/>
              </a:buClr>
              <a:buSzPts val="1400"/>
              <a:buFont typeface="Arial"/>
              <a:buNone/>
              <a:defRPr b="0" i="0" sz="1400">
                <a:latin typeface="Arial"/>
                <a:ea typeface="Arial"/>
                <a:cs typeface="Arial"/>
                <a:sym typeface="Arial"/>
              </a:defRPr>
            </a:lvl2pPr>
            <a:lvl3pPr indent="-304800" lvl="2" marL="1371600" algn="l">
              <a:lnSpc>
                <a:spcPct val="100000"/>
              </a:lnSpc>
              <a:spcBef>
                <a:spcPts val="1400"/>
              </a:spcBef>
              <a:spcAft>
                <a:spcPts val="0"/>
              </a:spcAft>
              <a:buClr>
                <a:schemeClr val="dk1"/>
              </a:buClr>
              <a:buSzPts val="1200"/>
              <a:buFont typeface="Palatino"/>
              <a:buChar char="–"/>
              <a:defRPr b="0" i="0">
                <a:latin typeface="Arial"/>
                <a:ea typeface="Arial"/>
                <a:cs typeface="Arial"/>
                <a:sym typeface="Arial"/>
              </a:defRPr>
            </a:lvl3pPr>
            <a:lvl4pPr indent="-298450" lvl="3" marL="1828800" algn="l">
              <a:lnSpc>
                <a:spcPct val="100000"/>
              </a:lnSpc>
              <a:spcBef>
                <a:spcPts val="1400"/>
              </a:spcBef>
              <a:spcAft>
                <a:spcPts val="0"/>
              </a:spcAft>
              <a:buClr>
                <a:schemeClr val="dk1"/>
              </a:buClr>
              <a:buSzPts val="1100"/>
              <a:buFont typeface="Arial"/>
              <a:buChar char="•"/>
              <a:defRPr b="0" i="1" sz="1100">
                <a:latin typeface="Arial"/>
                <a:ea typeface="Arial"/>
                <a:cs typeface="Arial"/>
                <a:sym typeface="Arial"/>
              </a:defRPr>
            </a:lvl4pPr>
            <a:lvl5pPr indent="-298450" lvl="4" marL="2286000" algn="l">
              <a:lnSpc>
                <a:spcPct val="100000"/>
              </a:lnSpc>
              <a:spcBef>
                <a:spcPts val="1400"/>
              </a:spcBef>
              <a:spcAft>
                <a:spcPts val="0"/>
              </a:spcAft>
              <a:buClr>
                <a:schemeClr val="dk1"/>
              </a:buClr>
              <a:buSzPts val="1100"/>
              <a:buFont typeface="Palatino"/>
              <a:buChar char="–"/>
              <a:defRPr b="0" i="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9" name="Google Shape;379;p56"/>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0" name="Google Shape;380;p56"/>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1" name="Google Shape;381;p56"/>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382" name="Google Shape;382;p56"/>
          <p:cNvSpPr/>
          <p:nvPr>
            <p:ph idx="2" type="pic"/>
          </p:nvPr>
        </p:nvSpPr>
        <p:spPr>
          <a:xfrm>
            <a:off x="1386996" y="1545123"/>
            <a:ext cx="3048585" cy="2648209"/>
          </a:xfrm>
          <a:prstGeom prst="rect">
            <a:avLst/>
          </a:prstGeom>
          <a:solidFill>
            <a:srgbClr val="C7CACD"/>
          </a:solidFill>
          <a:ln>
            <a:noFill/>
          </a:ln>
        </p:spPr>
      </p:sp>
    </p:spTree>
  </p:cSld>
  <p:clrMapOvr>
    <a:masterClrMapping/>
  </p:clrMapOvr>
  <p:extLst>
    <p:ext uri="{DCECCB84-F9BA-43D5-87BE-67443E8EF086}">
      <p15:sldGuideLst>
        <p15:guide id="1"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3" name="Shape 383"/>
        <p:cNvGrpSpPr/>
        <p:nvPr/>
      </p:nvGrpSpPr>
      <p:grpSpPr>
        <a:xfrm>
          <a:off x="0" y="0"/>
          <a:ext cx="0" cy="0"/>
          <a:chOff x="0" y="0"/>
          <a:chExt cx="0" cy="0"/>
        </a:xfrm>
      </p:grpSpPr>
      <p:sp>
        <p:nvSpPr>
          <p:cNvPr id="384" name="Google Shape;384;p57"/>
          <p:cNvSpPr txBox="1"/>
          <p:nvPr>
            <p:ph type="title"/>
          </p:nvPr>
        </p:nvSpPr>
        <p:spPr>
          <a:xfrm>
            <a:off x="285750" y="645524"/>
            <a:ext cx="8572500" cy="373949"/>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2700"/>
              <a:buFont typeface="Arial"/>
              <a:buNone/>
              <a:defRPr b="1" i="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5" name="Google Shape;385;p57"/>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6" name="Google Shape;386;p57"/>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7" name="Google Shape;387;p57"/>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8" name="Shape 388"/>
        <p:cNvGrpSpPr/>
        <p:nvPr/>
      </p:nvGrpSpPr>
      <p:grpSpPr>
        <a:xfrm>
          <a:off x="0" y="0"/>
          <a:ext cx="0" cy="0"/>
          <a:chOff x="0" y="0"/>
          <a:chExt cx="0" cy="0"/>
        </a:xfrm>
      </p:grpSpPr>
      <p:sp>
        <p:nvSpPr>
          <p:cNvPr id="389" name="Google Shape;389;p58"/>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0" name="Google Shape;390;p58"/>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1" name="Google Shape;391;p58"/>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image" Target="../media/image9.png"/><Relationship Id="rId2" Type="http://schemas.openxmlformats.org/officeDocument/2006/relationships/image" Target="../media/image6.png"/><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5" Type="http://schemas.openxmlformats.org/officeDocument/2006/relationships/slideLayout" Target="../slideLayouts/slideLayout26.xml"/><Relationship Id="rId19" Type="http://schemas.openxmlformats.org/officeDocument/2006/relationships/theme" Target="../theme/theme1.xml"/><Relationship Id="rId6" Type="http://schemas.openxmlformats.org/officeDocument/2006/relationships/slideLayout" Target="../slideLayouts/slideLayout27.xml"/><Relationship Id="rId18" Type="http://schemas.openxmlformats.org/officeDocument/2006/relationships/slideLayout" Target="../slideLayouts/slideLayout39.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 Type="http://schemas.openxmlformats.org/officeDocument/2006/relationships/image" Target="../media/image9.png"/><Relationship Id="rId2" Type="http://schemas.openxmlformats.org/officeDocument/2006/relationships/image" Target="../media/image6.png"/><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5" Type="http://schemas.openxmlformats.org/officeDocument/2006/relationships/slideLayout" Target="../slideLayouts/slideLayout42.xml"/><Relationship Id="rId6" Type="http://schemas.openxmlformats.org/officeDocument/2006/relationships/slideLayout" Target="../slideLayouts/slideLayout43.xml"/><Relationship Id="rId18" Type="http://schemas.openxmlformats.org/officeDocument/2006/relationships/theme" Target="../theme/theme5.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EEF"/>
        </a:solidFill>
      </p:bgPr>
    </p:bg>
    <p:spTree>
      <p:nvGrpSpPr>
        <p:cNvPr id="135" name="Shape 135"/>
        <p:cNvGrpSpPr/>
        <p:nvPr/>
      </p:nvGrpSpPr>
      <p:grpSpPr>
        <a:xfrm>
          <a:off x="0" y="0"/>
          <a:ext cx="0" cy="0"/>
          <a:chOff x="0" y="0"/>
          <a:chExt cx="0" cy="0"/>
        </a:xfrm>
      </p:grpSpPr>
      <p:sp>
        <p:nvSpPr>
          <p:cNvPr id="136" name="Google Shape;136;p26"/>
          <p:cNvSpPr txBox="1"/>
          <p:nvPr>
            <p:ph type="title"/>
          </p:nvPr>
        </p:nvSpPr>
        <p:spPr>
          <a:xfrm>
            <a:off x="285750" y="645524"/>
            <a:ext cx="8572500" cy="373949"/>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chemeClr val="dk2"/>
              </a:buClr>
              <a:buSzPts val="2700"/>
              <a:buFont typeface="Arial"/>
              <a:buNone/>
              <a:defRPr b="1" i="0" sz="2700" u="none" cap="none" strike="noStrik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7" name="Google Shape;137;p26"/>
          <p:cNvSpPr txBox="1"/>
          <p:nvPr>
            <p:ph idx="1" type="body"/>
          </p:nvPr>
        </p:nvSpPr>
        <p:spPr>
          <a:xfrm>
            <a:off x="285750" y="1349749"/>
            <a:ext cx="8528256" cy="3107951"/>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400"/>
              </a:spcBef>
              <a:spcAft>
                <a:spcPts val="0"/>
              </a:spcAft>
              <a:buClr>
                <a:schemeClr val="dk2"/>
              </a:buClr>
              <a:buSzPts val="1400"/>
              <a:buFont typeface="Arial"/>
              <a:buNone/>
              <a:defRPr b="1" i="0" sz="1500" u="none" cap="none" strike="noStrike">
                <a:solidFill>
                  <a:schemeClr val="dk2"/>
                </a:solidFill>
                <a:latin typeface="Arial"/>
                <a:ea typeface="Arial"/>
                <a:cs typeface="Arial"/>
                <a:sym typeface="Arial"/>
              </a:defRPr>
            </a:lvl1pPr>
            <a:lvl2pPr indent="-317500" lvl="1" marL="914400" marR="0" rtl="0" algn="l">
              <a:lnSpc>
                <a:spcPct val="100000"/>
              </a:lnSpc>
              <a:spcBef>
                <a:spcPts val="1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1400"/>
              </a:spcBef>
              <a:spcAft>
                <a:spcPts val="0"/>
              </a:spcAft>
              <a:buClr>
                <a:schemeClr val="dk1"/>
              </a:buClr>
              <a:buSzPts val="1200"/>
              <a:buFont typeface="Palatino"/>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1400"/>
              </a:spcBef>
              <a:spcAft>
                <a:spcPts val="0"/>
              </a:spcAft>
              <a:buClr>
                <a:schemeClr val="dk1"/>
              </a:buClr>
              <a:buSzPts val="1200"/>
              <a:buFont typeface="Arial"/>
              <a:buChar char="•"/>
              <a:defRPr b="0" i="1" sz="1200" u="none" cap="none" strike="noStrike">
                <a:solidFill>
                  <a:schemeClr val="dk1"/>
                </a:solidFill>
                <a:latin typeface="Arial"/>
                <a:ea typeface="Arial"/>
                <a:cs typeface="Arial"/>
                <a:sym typeface="Arial"/>
              </a:defRPr>
            </a:lvl4pPr>
            <a:lvl5pPr indent="-298450" lvl="4" marL="2286000" marR="0" rtl="0" algn="l">
              <a:lnSpc>
                <a:spcPct val="100000"/>
              </a:lnSpc>
              <a:spcBef>
                <a:spcPts val="1400"/>
              </a:spcBef>
              <a:spcAft>
                <a:spcPts val="0"/>
              </a:spcAft>
              <a:buClr>
                <a:schemeClr val="dk1"/>
              </a:buClr>
              <a:buSzPts val="1100"/>
              <a:buFont typeface="Palatino"/>
              <a:buChar char="–"/>
              <a:defRPr b="0" i="0" sz="11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8" name="Google Shape;138;p26"/>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1" i="0" sz="900" u="none" cap="none" strike="noStrike">
                <a:solidFill>
                  <a:srgbClr val="90909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39" name="Google Shape;139;p26"/>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1" i="0" sz="900" u="none" cap="none" strike="noStrike">
                <a:solidFill>
                  <a:srgbClr val="90909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40" name="Google Shape;140;p26"/>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u="none" cap="none" strike="noStrike">
                <a:solidFill>
                  <a:schemeClr val="dk1"/>
                </a:solidFill>
                <a:latin typeface="Arial"/>
                <a:ea typeface="Arial"/>
                <a:cs typeface="Arial"/>
                <a:sym typeface="Arial"/>
              </a:defRPr>
            </a:lvl1pPr>
            <a:lvl2pPr indent="0" lvl="1" marL="0" marR="0" rtl="0" algn="ctr">
              <a:spcBef>
                <a:spcPts val="0"/>
              </a:spcBef>
              <a:buNone/>
              <a:defRPr b="1" i="0" sz="900" u="none" cap="none" strike="noStrike">
                <a:solidFill>
                  <a:schemeClr val="dk1"/>
                </a:solidFill>
                <a:latin typeface="Arial"/>
                <a:ea typeface="Arial"/>
                <a:cs typeface="Arial"/>
                <a:sym typeface="Arial"/>
              </a:defRPr>
            </a:lvl2pPr>
            <a:lvl3pPr indent="0" lvl="2" marL="0" marR="0" rtl="0" algn="ctr">
              <a:spcBef>
                <a:spcPts val="0"/>
              </a:spcBef>
              <a:buNone/>
              <a:defRPr b="1" i="0" sz="900" u="none" cap="none" strike="noStrike">
                <a:solidFill>
                  <a:schemeClr val="dk1"/>
                </a:solidFill>
                <a:latin typeface="Arial"/>
                <a:ea typeface="Arial"/>
                <a:cs typeface="Arial"/>
                <a:sym typeface="Arial"/>
              </a:defRPr>
            </a:lvl3pPr>
            <a:lvl4pPr indent="0" lvl="3" marL="0" marR="0" rtl="0" algn="ctr">
              <a:spcBef>
                <a:spcPts val="0"/>
              </a:spcBef>
              <a:buNone/>
              <a:defRPr b="1" i="0" sz="900" u="none" cap="none" strike="noStrike">
                <a:solidFill>
                  <a:schemeClr val="dk1"/>
                </a:solidFill>
                <a:latin typeface="Arial"/>
                <a:ea typeface="Arial"/>
                <a:cs typeface="Arial"/>
                <a:sym typeface="Arial"/>
              </a:defRPr>
            </a:lvl4pPr>
            <a:lvl5pPr indent="0" lvl="4" marL="0" marR="0" rtl="0" algn="ctr">
              <a:spcBef>
                <a:spcPts val="0"/>
              </a:spcBef>
              <a:buNone/>
              <a:defRPr b="1" i="0" sz="900" u="none" cap="none" strike="noStrike">
                <a:solidFill>
                  <a:schemeClr val="dk1"/>
                </a:solidFill>
                <a:latin typeface="Arial"/>
                <a:ea typeface="Arial"/>
                <a:cs typeface="Arial"/>
                <a:sym typeface="Arial"/>
              </a:defRPr>
            </a:lvl5pPr>
            <a:lvl6pPr indent="0" lvl="5" marL="0" marR="0" rtl="0" algn="ctr">
              <a:spcBef>
                <a:spcPts val="0"/>
              </a:spcBef>
              <a:buNone/>
              <a:defRPr b="1" i="0" sz="900" u="none" cap="none" strike="noStrike">
                <a:solidFill>
                  <a:schemeClr val="dk1"/>
                </a:solidFill>
                <a:latin typeface="Arial"/>
                <a:ea typeface="Arial"/>
                <a:cs typeface="Arial"/>
                <a:sym typeface="Arial"/>
              </a:defRPr>
            </a:lvl6pPr>
            <a:lvl7pPr indent="0" lvl="6" marL="0" marR="0" rtl="0" algn="ctr">
              <a:spcBef>
                <a:spcPts val="0"/>
              </a:spcBef>
              <a:buNone/>
              <a:defRPr b="1" i="0" sz="900" u="none" cap="none" strike="noStrike">
                <a:solidFill>
                  <a:schemeClr val="dk1"/>
                </a:solidFill>
                <a:latin typeface="Arial"/>
                <a:ea typeface="Arial"/>
                <a:cs typeface="Arial"/>
                <a:sym typeface="Arial"/>
              </a:defRPr>
            </a:lvl7pPr>
            <a:lvl8pPr indent="0" lvl="7" marL="0" marR="0" rtl="0" algn="ctr">
              <a:spcBef>
                <a:spcPts val="0"/>
              </a:spcBef>
              <a:buNone/>
              <a:defRPr b="1" i="0" sz="900" u="none" cap="none" strike="noStrike">
                <a:solidFill>
                  <a:schemeClr val="dk1"/>
                </a:solidFill>
                <a:latin typeface="Arial"/>
                <a:ea typeface="Arial"/>
                <a:cs typeface="Arial"/>
                <a:sym typeface="Arial"/>
              </a:defRPr>
            </a:lvl8pPr>
            <a:lvl9pPr indent="0" lvl="8" marL="0" marR="0" rtl="0" algn="ctr">
              <a:spcBef>
                <a:spcPts val="0"/>
              </a:spcBef>
              <a:buNone/>
              <a:defRPr b="1" i="0" sz="9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41" name="Google Shape;141;p26"/>
          <p:cNvPicPr preferRelativeResize="0"/>
          <p:nvPr/>
        </p:nvPicPr>
        <p:blipFill rotWithShape="1">
          <a:blip r:embed="rId1">
            <a:alphaModFix/>
          </a:blip>
          <a:srcRect b="0" l="0" r="0" t="0"/>
          <a:stretch/>
        </p:blipFill>
        <p:spPr>
          <a:xfrm>
            <a:off x="295866" y="4616750"/>
            <a:ext cx="956120" cy="342695"/>
          </a:xfrm>
          <a:prstGeom prst="rect">
            <a:avLst/>
          </a:prstGeom>
          <a:noFill/>
          <a:ln>
            <a:noFill/>
          </a:ln>
        </p:spPr>
      </p:pic>
      <p:pic>
        <p:nvPicPr>
          <p:cNvPr id="142" name="Google Shape;142;p26"/>
          <p:cNvPicPr preferRelativeResize="0"/>
          <p:nvPr/>
        </p:nvPicPr>
        <p:blipFill rotWithShape="1">
          <a:blip r:embed="rId2">
            <a:alphaModFix/>
          </a:blip>
          <a:srcRect b="0" l="0" r="0" t="0"/>
          <a:stretch/>
        </p:blipFill>
        <p:spPr>
          <a:xfrm>
            <a:off x="8092440" y="4800600"/>
            <a:ext cx="692658" cy="1321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04">
          <p15:clr>
            <a:srgbClr val="F26B43"/>
          </p15:clr>
        </p15:guide>
        <p15:guide id="2" pos="2880">
          <p15:clr>
            <a:srgbClr val="F26B43"/>
          </p15:clr>
        </p15:guide>
        <p15:guide id="3" orient="horz" pos="702">
          <p15:clr>
            <a:srgbClr val="F26B43"/>
          </p15:clr>
        </p15:guide>
        <p15:guide id="4" orient="horz" pos="1620">
          <p15:clr>
            <a:srgbClr val="F26B43"/>
          </p15:clr>
        </p15:guide>
        <p15:guide id="5" orient="horz" pos="738">
          <p15:clr>
            <a:srgbClr val="F26B43"/>
          </p15:clr>
        </p15:guide>
        <p15:guide id="6" orient="horz" pos="2808">
          <p15:clr>
            <a:srgbClr val="F26B43"/>
          </p15:clr>
        </p15:guide>
        <p15:guide id="7" orient="horz" pos="846">
          <p15:clr>
            <a:srgbClr val="F26B43"/>
          </p15:clr>
        </p15:guide>
        <p15:guide id="8" pos="5580">
          <p15:clr>
            <a:srgbClr val="F26B43"/>
          </p15:clr>
        </p15:guide>
        <p15:guide id="9" pos="1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EEF"/>
        </a:solidFill>
      </p:bgPr>
    </p:bg>
    <p:spTree>
      <p:nvGrpSpPr>
        <p:cNvPr id="267" name="Shape 267"/>
        <p:cNvGrpSpPr/>
        <p:nvPr/>
      </p:nvGrpSpPr>
      <p:grpSpPr>
        <a:xfrm>
          <a:off x="0" y="0"/>
          <a:ext cx="0" cy="0"/>
          <a:chOff x="0" y="0"/>
          <a:chExt cx="0" cy="0"/>
        </a:xfrm>
      </p:grpSpPr>
      <p:sp>
        <p:nvSpPr>
          <p:cNvPr id="268" name="Google Shape;268;p43"/>
          <p:cNvSpPr txBox="1"/>
          <p:nvPr>
            <p:ph type="title"/>
          </p:nvPr>
        </p:nvSpPr>
        <p:spPr>
          <a:xfrm>
            <a:off x="285750" y="645524"/>
            <a:ext cx="8572500" cy="373949"/>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chemeClr val="dk2"/>
              </a:buClr>
              <a:buSzPts val="2700"/>
              <a:buFont typeface="Arial"/>
              <a:buNone/>
              <a:defRPr b="1" i="0" sz="2700" u="none" cap="none" strike="noStrik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69" name="Google Shape;269;p43"/>
          <p:cNvSpPr txBox="1"/>
          <p:nvPr>
            <p:ph idx="1" type="body"/>
          </p:nvPr>
        </p:nvSpPr>
        <p:spPr>
          <a:xfrm>
            <a:off x="285750" y="1349749"/>
            <a:ext cx="8528256" cy="3107951"/>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400"/>
              </a:spcBef>
              <a:spcAft>
                <a:spcPts val="0"/>
              </a:spcAft>
              <a:buClr>
                <a:schemeClr val="dk2"/>
              </a:buClr>
              <a:buSzPts val="1400"/>
              <a:buFont typeface="Arial"/>
              <a:buNone/>
              <a:defRPr b="1" i="0" sz="1500" u="none" cap="none" strike="noStrike">
                <a:solidFill>
                  <a:schemeClr val="dk2"/>
                </a:solidFill>
                <a:latin typeface="Arial"/>
                <a:ea typeface="Arial"/>
                <a:cs typeface="Arial"/>
                <a:sym typeface="Arial"/>
              </a:defRPr>
            </a:lvl1pPr>
            <a:lvl2pPr indent="-317500" lvl="1" marL="914400" marR="0" rtl="0" algn="l">
              <a:lnSpc>
                <a:spcPct val="100000"/>
              </a:lnSpc>
              <a:spcBef>
                <a:spcPts val="1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1400"/>
              </a:spcBef>
              <a:spcAft>
                <a:spcPts val="0"/>
              </a:spcAft>
              <a:buClr>
                <a:schemeClr val="dk1"/>
              </a:buClr>
              <a:buSzPts val="1200"/>
              <a:buFont typeface="Palatino"/>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1400"/>
              </a:spcBef>
              <a:spcAft>
                <a:spcPts val="0"/>
              </a:spcAft>
              <a:buClr>
                <a:schemeClr val="dk1"/>
              </a:buClr>
              <a:buSzPts val="1200"/>
              <a:buFont typeface="Arial"/>
              <a:buChar char="•"/>
              <a:defRPr b="0" i="1" sz="1200" u="none" cap="none" strike="noStrike">
                <a:solidFill>
                  <a:schemeClr val="dk1"/>
                </a:solidFill>
                <a:latin typeface="Arial"/>
                <a:ea typeface="Arial"/>
                <a:cs typeface="Arial"/>
                <a:sym typeface="Arial"/>
              </a:defRPr>
            </a:lvl4pPr>
            <a:lvl5pPr indent="-298450" lvl="4" marL="2286000" marR="0" rtl="0" algn="l">
              <a:lnSpc>
                <a:spcPct val="100000"/>
              </a:lnSpc>
              <a:spcBef>
                <a:spcPts val="1400"/>
              </a:spcBef>
              <a:spcAft>
                <a:spcPts val="0"/>
              </a:spcAft>
              <a:buClr>
                <a:schemeClr val="dk1"/>
              </a:buClr>
              <a:buSzPts val="1100"/>
              <a:buFont typeface="Palatino"/>
              <a:buChar char="–"/>
              <a:defRPr b="0" i="0" sz="11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0" name="Google Shape;270;p43"/>
          <p:cNvSpPr txBox="1"/>
          <p:nvPr>
            <p:ph idx="10" type="dt"/>
          </p:nvPr>
        </p:nvSpPr>
        <p:spPr>
          <a:xfrm>
            <a:off x="628650" y="5560640"/>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1" i="0" sz="900">
                <a:solidFill>
                  <a:srgbClr val="90909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71" name="Google Shape;271;p43"/>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1" i="0" sz="900">
                <a:solidFill>
                  <a:srgbClr val="90909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72" name="Google Shape;272;p43"/>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900">
                <a:solidFill>
                  <a:schemeClr val="dk1"/>
                </a:solidFill>
                <a:latin typeface="Arial"/>
                <a:ea typeface="Arial"/>
                <a:cs typeface="Arial"/>
                <a:sym typeface="Arial"/>
              </a:defRPr>
            </a:lvl1pPr>
            <a:lvl2pPr indent="0" lvl="1" marL="0" marR="0" rtl="0" algn="ctr">
              <a:spcBef>
                <a:spcPts val="0"/>
              </a:spcBef>
              <a:buNone/>
              <a:defRPr b="1" i="0" sz="900">
                <a:solidFill>
                  <a:schemeClr val="dk1"/>
                </a:solidFill>
                <a:latin typeface="Arial"/>
                <a:ea typeface="Arial"/>
                <a:cs typeface="Arial"/>
                <a:sym typeface="Arial"/>
              </a:defRPr>
            </a:lvl2pPr>
            <a:lvl3pPr indent="0" lvl="2" marL="0" marR="0" rtl="0" algn="ctr">
              <a:spcBef>
                <a:spcPts val="0"/>
              </a:spcBef>
              <a:buNone/>
              <a:defRPr b="1" i="0" sz="900">
                <a:solidFill>
                  <a:schemeClr val="dk1"/>
                </a:solidFill>
                <a:latin typeface="Arial"/>
                <a:ea typeface="Arial"/>
                <a:cs typeface="Arial"/>
                <a:sym typeface="Arial"/>
              </a:defRPr>
            </a:lvl3pPr>
            <a:lvl4pPr indent="0" lvl="3" marL="0" marR="0" rtl="0" algn="ctr">
              <a:spcBef>
                <a:spcPts val="0"/>
              </a:spcBef>
              <a:buNone/>
              <a:defRPr b="1" i="0" sz="900">
                <a:solidFill>
                  <a:schemeClr val="dk1"/>
                </a:solidFill>
                <a:latin typeface="Arial"/>
                <a:ea typeface="Arial"/>
                <a:cs typeface="Arial"/>
                <a:sym typeface="Arial"/>
              </a:defRPr>
            </a:lvl4pPr>
            <a:lvl5pPr indent="0" lvl="4" marL="0" marR="0" rtl="0" algn="ctr">
              <a:spcBef>
                <a:spcPts val="0"/>
              </a:spcBef>
              <a:buNone/>
              <a:defRPr b="1" i="0" sz="900">
                <a:solidFill>
                  <a:schemeClr val="dk1"/>
                </a:solidFill>
                <a:latin typeface="Arial"/>
                <a:ea typeface="Arial"/>
                <a:cs typeface="Arial"/>
                <a:sym typeface="Arial"/>
              </a:defRPr>
            </a:lvl5pPr>
            <a:lvl6pPr indent="0" lvl="5" marL="0" marR="0" rtl="0" algn="ctr">
              <a:spcBef>
                <a:spcPts val="0"/>
              </a:spcBef>
              <a:buNone/>
              <a:defRPr b="1" i="0" sz="900">
                <a:solidFill>
                  <a:schemeClr val="dk1"/>
                </a:solidFill>
                <a:latin typeface="Arial"/>
                <a:ea typeface="Arial"/>
                <a:cs typeface="Arial"/>
                <a:sym typeface="Arial"/>
              </a:defRPr>
            </a:lvl6pPr>
            <a:lvl7pPr indent="0" lvl="6" marL="0" marR="0" rtl="0" algn="ctr">
              <a:spcBef>
                <a:spcPts val="0"/>
              </a:spcBef>
              <a:buNone/>
              <a:defRPr b="1" i="0" sz="900">
                <a:solidFill>
                  <a:schemeClr val="dk1"/>
                </a:solidFill>
                <a:latin typeface="Arial"/>
                <a:ea typeface="Arial"/>
                <a:cs typeface="Arial"/>
                <a:sym typeface="Arial"/>
              </a:defRPr>
            </a:lvl7pPr>
            <a:lvl8pPr indent="0" lvl="7" marL="0" marR="0" rtl="0" algn="ctr">
              <a:spcBef>
                <a:spcPts val="0"/>
              </a:spcBef>
              <a:buNone/>
              <a:defRPr b="1" i="0" sz="900">
                <a:solidFill>
                  <a:schemeClr val="dk1"/>
                </a:solidFill>
                <a:latin typeface="Arial"/>
                <a:ea typeface="Arial"/>
                <a:cs typeface="Arial"/>
                <a:sym typeface="Arial"/>
              </a:defRPr>
            </a:lvl8pPr>
            <a:lvl9pPr indent="0" lvl="8" marL="0" marR="0" rtl="0" algn="ctr">
              <a:spcBef>
                <a:spcPts val="0"/>
              </a:spcBef>
              <a:buNone/>
              <a:defRPr b="1" i="0" sz="9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73" name="Google Shape;273;p43"/>
          <p:cNvPicPr preferRelativeResize="0"/>
          <p:nvPr/>
        </p:nvPicPr>
        <p:blipFill rotWithShape="1">
          <a:blip r:embed="rId1">
            <a:alphaModFix/>
          </a:blip>
          <a:srcRect b="0" l="0" r="0" t="0"/>
          <a:stretch/>
        </p:blipFill>
        <p:spPr>
          <a:xfrm>
            <a:off x="295866" y="4616750"/>
            <a:ext cx="956120" cy="342695"/>
          </a:xfrm>
          <a:prstGeom prst="rect">
            <a:avLst/>
          </a:prstGeom>
          <a:noFill/>
          <a:ln>
            <a:noFill/>
          </a:ln>
        </p:spPr>
      </p:pic>
      <p:pic>
        <p:nvPicPr>
          <p:cNvPr id="274" name="Google Shape;274;p43"/>
          <p:cNvPicPr preferRelativeResize="0"/>
          <p:nvPr/>
        </p:nvPicPr>
        <p:blipFill rotWithShape="1">
          <a:blip r:embed="rId2">
            <a:alphaModFix/>
          </a:blip>
          <a:srcRect b="0" l="0" r="0" t="0"/>
          <a:stretch/>
        </p:blipFill>
        <p:spPr>
          <a:xfrm>
            <a:off x="8092440" y="4800600"/>
            <a:ext cx="692658" cy="1321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04">
          <p15:clr>
            <a:srgbClr val="F26B43"/>
          </p15:clr>
        </p15:guide>
        <p15:guide id="2" pos="2880">
          <p15:clr>
            <a:srgbClr val="F26B43"/>
          </p15:clr>
        </p15:guide>
        <p15:guide id="3" orient="horz" pos="702">
          <p15:clr>
            <a:srgbClr val="F26B43"/>
          </p15:clr>
        </p15:guide>
        <p15:guide id="4" orient="horz" pos="1620">
          <p15:clr>
            <a:srgbClr val="F26B43"/>
          </p15:clr>
        </p15:guide>
        <p15:guide id="5" orient="horz" pos="738">
          <p15:clr>
            <a:srgbClr val="F26B43"/>
          </p15:clr>
        </p15:guide>
        <p15:guide id="6" orient="horz" pos="2808">
          <p15:clr>
            <a:srgbClr val="F26B43"/>
          </p15:clr>
        </p15:guide>
        <p15:guide id="7" orient="horz" pos="846">
          <p15:clr>
            <a:srgbClr val="F26B43"/>
          </p15:clr>
        </p15:guide>
        <p15:guide id="8" pos="5580">
          <p15:clr>
            <a:srgbClr val="F26B43"/>
          </p15:clr>
        </p15:guide>
        <p15:guide id="9" pos="1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2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2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2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2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2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15.png"/><Relationship Id="rId8"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hyperlink" Target="https://cvnote.ddlee.cc/2019/09/26/adversarially-learned-inference-iclr-2017" TargetMode="External"/><Relationship Id="rId4" Type="http://schemas.openxmlformats.org/officeDocument/2006/relationships/hyperlink" Target="https://creativecommons.org/licenses/by-sa/3.0/" TargetMode="External"/><Relationship Id="rId5"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ctrTitle"/>
          </p:nvPr>
        </p:nvSpPr>
        <p:spPr>
          <a:xfrm>
            <a:off x="1250219" y="798886"/>
            <a:ext cx="6404441" cy="932068"/>
          </a:xfrm>
          <a:prstGeom prst="rect">
            <a:avLst/>
          </a:prstGeom>
          <a:noFill/>
          <a:ln>
            <a:noFill/>
          </a:ln>
        </p:spPr>
        <p:txBody>
          <a:bodyPr anchorCtr="0" anchor="b" bIns="0" lIns="0" spcFirstLastPara="1" rIns="0" wrap="square" tIns="0">
            <a:noAutofit/>
          </a:bodyPr>
          <a:lstStyle/>
          <a:p>
            <a:pPr indent="0" lvl="0" marL="0" rtl="0" algn="l">
              <a:lnSpc>
                <a:spcPct val="100000"/>
              </a:lnSpc>
              <a:spcBef>
                <a:spcPts val="1400"/>
              </a:spcBef>
              <a:spcAft>
                <a:spcPts val="0"/>
              </a:spcAft>
              <a:buClr>
                <a:srgbClr val="EDEEEF"/>
              </a:buClr>
              <a:buSzPts val="1300"/>
              <a:buFont typeface="Arial"/>
              <a:buNone/>
            </a:pPr>
            <a:r>
              <a:rPr b="0" lang="en" sz="2100">
                <a:solidFill>
                  <a:srgbClr val="EDEEEF"/>
                </a:solidFill>
                <a:latin typeface="Calibri"/>
                <a:ea typeface="Calibri"/>
                <a:cs typeface="Calibri"/>
                <a:sym typeface="Calibri"/>
              </a:rPr>
              <a:t>CinemaScope: Automated Sentiment Analysis of IMDb Movie Reviews for Strategic Entertainment Marketing</a:t>
            </a:r>
            <a:endParaRPr sz="3000">
              <a:latin typeface="Calibri"/>
              <a:ea typeface="Calibri"/>
              <a:cs typeface="Calibri"/>
              <a:sym typeface="Calibri"/>
            </a:endParaRPr>
          </a:p>
        </p:txBody>
      </p:sp>
      <p:sp>
        <p:nvSpPr>
          <p:cNvPr id="398" name="Google Shape;398;p59"/>
          <p:cNvSpPr txBox="1"/>
          <p:nvPr>
            <p:ph idx="2" type="body"/>
          </p:nvPr>
        </p:nvSpPr>
        <p:spPr>
          <a:xfrm>
            <a:off x="3623110" y="3296342"/>
            <a:ext cx="4614863" cy="232408"/>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1400"/>
              <a:buNone/>
            </a:pPr>
            <a:r>
              <a:rPr lang="en">
                <a:latin typeface="Arial"/>
                <a:ea typeface="Arial"/>
                <a:cs typeface="Arial"/>
                <a:sym typeface="Arial"/>
              </a:rPr>
              <a:t>April 16th, 2024</a:t>
            </a:r>
            <a:endParaRPr/>
          </a:p>
          <a:p>
            <a:pPr indent="0" lvl="0" marL="0" rtl="0" algn="l">
              <a:lnSpc>
                <a:spcPct val="90000"/>
              </a:lnSpc>
              <a:spcBef>
                <a:spcPts val="800"/>
              </a:spcBef>
              <a:spcAft>
                <a:spcPts val="0"/>
              </a:spcAft>
              <a:buClr>
                <a:schemeClr val="lt1"/>
              </a:buClr>
              <a:buSzPts val="1400"/>
              <a:buNone/>
            </a:pPr>
            <a:r>
              <a:t/>
            </a:r>
            <a:endParaRPr/>
          </a:p>
        </p:txBody>
      </p:sp>
      <p:sp>
        <p:nvSpPr>
          <p:cNvPr id="399" name="Google Shape;399;p59"/>
          <p:cNvSpPr txBox="1"/>
          <p:nvPr>
            <p:ph idx="12" type="sldNum"/>
          </p:nvPr>
        </p:nvSpPr>
        <p:spPr>
          <a:xfrm>
            <a:off x="6457950" y="5663220"/>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59"/>
          <p:cNvSpPr txBox="1"/>
          <p:nvPr>
            <p:ph idx="11" type="ftr"/>
          </p:nvPr>
        </p:nvSpPr>
        <p:spPr>
          <a:xfrm>
            <a:off x="3028950" y="5663220"/>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The analysis and results are based on synthetically generated data. This is NOT a reflection of Truist's data.​</a:t>
            </a:r>
            <a:endParaRPr/>
          </a:p>
        </p:txBody>
      </p:sp>
      <p:sp>
        <p:nvSpPr>
          <p:cNvPr id="401" name="Google Shape;401;p59"/>
          <p:cNvSpPr/>
          <p:nvPr/>
        </p:nvSpPr>
        <p:spPr>
          <a:xfrm>
            <a:off x="2919103" y="2030677"/>
            <a:ext cx="2913231" cy="1038746"/>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1100" u="none" cap="none" strike="noStrike">
                <a:solidFill>
                  <a:schemeClr val="lt1"/>
                </a:solidFill>
                <a:latin typeface="Arial"/>
                <a:ea typeface="Arial"/>
                <a:cs typeface="Arial"/>
                <a:sym typeface="Arial"/>
              </a:rPr>
              <a:t>Team Members</a:t>
            </a:r>
            <a:endParaRPr sz="1100"/>
          </a:p>
          <a:p>
            <a:pPr indent="0" lvl="0" marL="0" marR="0" rtl="0" algn="ctr">
              <a:spcBef>
                <a:spcPts val="0"/>
              </a:spcBef>
              <a:spcAft>
                <a:spcPts val="0"/>
              </a:spcAft>
              <a:buNone/>
            </a:pPr>
            <a:r>
              <a:rPr b="0" i="0" lang="en" sz="1100" u="none" cap="none" strike="noStrike">
                <a:solidFill>
                  <a:schemeClr val="lt1"/>
                </a:solidFill>
                <a:latin typeface="Arial"/>
                <a:ea typeface="Arial"/>
                <a:cs typeface="Arial"/>
                <a:sym typeface="Arial"/>
              </a:rPr>
              <a:t>Shakiba</a:t>
            </a:r>
            <a:endParaRPr sz="1100"/>
          </a:p>
          <a:p>
            <a:pPr indent="0" lvl="0" marL="0" marR="0" rtl="0" algn="ctr">
              <a:spcBef>
                <a:spcPts val="0"/>
              </a:spcBef>
              <a:spcAft>
                <a:spcPts val="0"/>
              </a:spcAft>
              <a:buNone/>
            </a:pPr>
            <a:r>
              <a:rPr b="0" i="0" lang="en" sz="1100" u="none" cap="none" strike="noStrike">
                <a:solidFill>
                  <a:schemeClr val="lt1"/>
                </a:solidFill>
                <a:latin typeface="Arial"/>
                <a:ea typeface="Arial"/>
                <a:cs typeface="Arial"/>
                <a:sym typeface="Arial"/>
              </a:rPr>
              <a:t>Muhammad</a:t>
            </a:r>
            <a:endParaRPr sz="1100"/>
          </a:p>
          <a:p>
            <a:pPr indent="0" lvl="0" marL="0" marR="0" rtl="0" algn="ctr">
              <a:spcBef>
                <a:spcPts val="0"/>
              </a:spcBef>
              <a:spcAft>
                <a:spcPts val="0"/>
              </a:spcAft>
              <a:buNone/>
            </a:pPr>
            <a:r>
              <a:rPr b="0" i="0" lang="en" sz="1100" u="none" cap="none" strike="noStrike">
                <a:solidFill>
                  <a:schemeClr val="lt1"/>
                </a:solidFill>
                <a:latin typeface="Arial"/>
                <a:ea typeface="Arial"/>
                <a:cs typeface="Arial"/>
                <a:sym typeface="Arial"/>
              </a:rPr>
              <a:t>Reihaneh</a:t>
            </a:r>
            <a:endParaRPr b="0" i="0" sz="11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i="0" lang="en" sz="1100" u="none" cap="none" strike="noStrike">
                <a:solidFill>
                  <a:schemeClr val="lt1"/>
                </a:solidFill>
                <a:latin typeface="Arial"/>
                <a:ea typeface="Arial"/>
                <a:cs typeface="Arial"/>
                <a:sym typeface="Arial"/>
              </a:rPr>
              <a:t>Jinendra</a:t>
            </a:r>
            <a:endParaRPr b="0" i="0" sz="11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i="0" lang="en" sz="1100" u="none" cap="none" strike="noStrike">
                <a:solidFill>
                  <a:schemeClr val="lt1"/>
                </a:solidFill>
                <a:latin typeface="Arial"/>
                <a:ea typeface="Arial"/>
                <a:cs typeface="Arial"/>
                <a:sym typeface="Arial"/>
              </a:rPr>
              <a:t>Hussain</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8"/>
          <p:cNvSpPr txBox="1"/>
          <p:nvPr>
            <p:ph type="title"/>
          </p:nvPr>
        </p:nvSpPr>
        <p:spPr>
          <a:xfrm>
            <a:off x="285750" y="666839"/>
            <a:ext cx="8572500" cy="3741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2700"/>
              <a:buFont typeface="Arial"/>
              <a:buNone/>
            </a:pPr>
            <a:r>
              <a:rPr b="1" lang="en"/>
              <a:t>Results and Evaluation</a:t>
            </a:r>
            <a:endParaRPr/>
          </a:p>
        </p:txBody>
      </p:sp>
      <p:sp>
        <p:nvSpPr>
          <p:cNvPr id="510" name="Google Shape;510;p68"/>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511" name="Google Shape;511;p68"/>
          <p:cNvPicPr preferRelativeResize="0"/>
          <p:nvPr/>
        </p:nvPicPr>
        <p:blipFill>
          <a:blip r:embed="rId3">
            <a:alphaModFix/>
          </a:blip>
          <a:stretch>
            <a:fillRect/>
          </a:stretch>
        </p:blipFill>
        <p:spPr>
          <a:xfrm>
            <a:off x="285750" y="1419150"/>
            <a:ext cx="4415575" cy="2847900"/>
          </a:xfrm>
          <a:prstGeom prst="rect">
            <a:avLst/>
          </a:prstGeom>
          <a:noFill/>
          <a:ln>
            <a:noFill/>
          </a:ln>
        </p:spPr>
      </p:pic>
      <p:sp>
        <p:nvSpPr>
          <p:cNvPr id="512" name="Google Shape;512;p68"/>
          <p:cNvSpPr txBox="1"/>
          <p:nvPr/>
        </p:nvSpPr>
        <p:spPr>
          <a:xfrm>
            <a:off x="5134800" y="1352750"/>
            <a:ext cx="3723600" cy="29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Training Accuracy: 98.4%</a:t>
            </a:r>
            <a:endParaRPr sz="1500">
              <a:solidFill>
                <a:schemeClr val="dk2"/>
              </a:solidFill>
            </a:endParaRPr>
          </a:p>
          <a:p>
            <a:pPr indent="0" lvl="0" marL="0" rtl="0" algn="l">
              <a:spcBef>
                <a:spcPts val="0"/>
              </a:spcBef>
              <a:spcAft>
                <a:spcPts val="0"/>
              </a:spcAft>
              <a:buNone/>
            </a:pPr>
            <a:r>
              <a:rPr lang="en" sz="1500">
                <a:solidFill>
                  <a:schemeClr val="dk2"/>
                </a:solidFill>
              </a:rPr>
              <a:t>Validation Accuracy on 5th Epoch: 84%</a:t>
            </a:r>
            <a:endParaRPr sz="1500">
              <a:solidFill>
                <a:schemeClr val="dk2"/>
              </a:solidFill>
            </a:endParaRPr>
          </a:p>
          <a:p>
            <a:pPr indent="0" lvl="0" marL="0" rtl="0" algn="l">
              <a:spcBef>
                <a:spcPts val="0"/>
              </a:spcBef>
              <a:spcAft>
                <a:spcPts val="0"/>
              </a:spcAft>
              <a:buNone/>
            </a:pPr>
            <a:r>
              <a:rPr lang="en" sz="1500">
                <a:solidFill>
                  <a:schemeClr val="dk2"/>
                </a:solidFill>
              </a:rPr>
              <a:t>Test Accuracy: 83%</a:t>
            </a:r>
            <a:endParaRPr sz="15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9"/>
          <p:cNvSpPr txBox="1"/>
          <p:nvPr>
            <p:ph type="title"/>
          </p:nvPr>
        </p:nvSpPr>
        <p:spPr>
          <a:xfrm>
            <a:off x="3075467" y="2103298"/>
            <a:ext cx="3117300" cy="12237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a:t>Part-II</a:t>
            </a:r>
            <a:endParaRPr/>
          </a:p>
          <a:p>
            <a:pPr indent="0" lvl="0" marL="0" rtl="0" algn="ctr">
              <a:spcBef>
                <a:spcPts val="0"/>
              </a:spcBef>
              <a:spcAft>
                <a:spcPts val="0"/>
              </a:spcAft>
              <a:buNone/>
            </a:pPr>
            <a:r>
              <a:rPr lang="en" sz="2900"/>
              <a:t>Reinforcement learning</a:t>
            </a:r>
            <a:endParaRPr sz="2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0"/>
          <p:cNvSpPr txBox="1"/>
          <p:nvPr>
            <p:ph type="title"/>
          </p:nvPr>
        </p:nvSpPr>
        <p:spPr>
          <a:xfrm>
            <a:off x="285750" y="645524"/>
            <a:ext cx="8572500" cy="3324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2700"/>
              <a:buFont typeface="Arial"/>
              <a:buNone/>
            </a:pPr>
            <a:r>
              <a:rPr lang="en" sz="2400">
                <a:latin typeface="Calibri"/>
                <a:ea typeface="Calibri"/>
                <a:cs typeface="Calibri"/>
                <a:sym typeface="Calibri"/>
              </a:rPr>
              <a:t>Strategic Gameplay in Space Invaders</a:t>
            </a:r>
            <a:endParaRPr sz="3900">
              <a:latin typeface="Calibri"/>
              <a:ea typeface="Calibri"/>
              <a:cs typeface="Calibri"/>
              <a:sym typeface="Calibri"/>
            </a:endParaRPr>
          </a:p>
        </p:txBody>
      </p:sp>
      <p:sp>
        <p:nvSpPr>
          <p:cNvPr id="523" name="Google Shape;523;p70"/>
          <p:cNvSpPr txBox="1"/>
          <p:nvPr>
            <p:ph idx="1" type="body"/>
          </p:nvPr>
        </p:nvSpPr>
        <p:spPr>
          <a:xfrm>
            <a:off x="285750" y="1341250"/>
            <a:ext cx="5315100" cy="30198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150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Game Overview</a:t>
            </a:r>
            <a:r>
              <a:rPr b="0" lang="en" sz="1200">
                <a:solidFill>
                  <a:srgbClr val="0D0D0D"/>
                </a:solidFill>
                <a:latin typeface="Roboto"/>
                <a:ea typeface="Roboto"/>
                <a:cs typeface="Roboto"/>
                <a:sym typeface="Roboto"/>
              </a:rPr>
              <a:t>: Players control a spaceship at the bottom of the screen in 'Space Invaders'.</a:t>
            </a:r>
            <a:endParaRPr b="0"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Primary Goal</a:t>
            </a:r>
            <a:r>
              <a:rPr b="0" lang="en" sz="1200">
                <a:solidFill>
                  <a:srgbClr val="0D0D0D"/>
                </a:solidFill>
                <a:latin typeface="Roboto"/>
                <a:ea typeface="Roboto"/>
                <a:cs typeface="Roboto"/>
                <a:sym typeface="Roboto"/>
              </a:rPr>
              <a:t>: Defend against an army of horizontally moving and descending aliens.</a:t>
            </a:r>
            <a:endParaRPr b="0"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Objective</a:t>
            </a:r>
            <a:r>
              <a:rPr b="0" lang="en" sz="1200">
                <a:solidFill>
                  <a:srgbClr val="0D0D0D"/>
                </a:solidFill>
                <a:latin typeface="Roboto"/>
                <a:ea typeface="Roboto"/>
                <a:cs typeface="Roboto"/>
                <a:sym typeface="Roboto"/>
              </a:rPr>
              <a:t>: Eliminate all aliens before they reach the screen's bottom.</a:t>
            </a:r>
            <a:endParaRPr b="0"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Player Actions</a:t>
            </a:r>
            <a:r>
              <a:rPr b="0" lang="en" sz="1200">
                <a:solidFill>
                  <a:srgbClr val="0D0D0D"/>
                </a:solidFill>
                <a:latin typeface="Roboto"/>
                <a:ea typeface="Roboto"/>
                <a:cs typeface="Roboto"/>
                <a:sym typeface="Roboto"/>
              </a:rPr>
              <a:t>: Maneuver the spaceship left or right; shoot projectiles upwards to destroy aliens.</a:t>
            </a:r>
            <a:endParaRPr b="0"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Strategic Play</a:t>
            </a:r>
            <a:r>
              <a:rPr b="0" lang="en" sz="1200">
                <a:solidFill>
                  <a:srgbClr val="0D0D0D"/>
                </a:solidFill>
                <a:latin typeface="Roboto"/>
                <a:ea typeface="Roboto"/>
                <a:cs typeface="Roboto"/>
                <a:sym typeface="Roboto"/>
              </a:rPr>
              <a:t>: Skillful movement and timing are key to success in the game.</a:t>
            </a:r>
            <a:endParaRPr b="0" sz="1200">
              <a:solidFill>
                <a:srgbClr val="0D0D0D"/>
              </a:solidFill>
              <a:latin typeface="Roboto"/>
              <a:ea typeface="Roboto"/>
              <a:cs typeface="Roboto"/>
              <a:sym typeface="Roboto"/>
            </a:endParaRPr>
          </a:p>
          <a:p>
            <a:pPr indent="0" lvl="0" marL="0" rtl="0" algn="l">
              <a:lnSpc>
                <a:spcPct val="100000"/>
              </a:lnSpc>
              <a:spcBef>
                <a:spcPts val="0"/>
              </a:spcBef>
              <a:spcAft>
                <a:spcPts val="0"/>
              </a:spcAft>
              <a:buClr>
                <a:schemeClr val="accent2"/>
              </a:buClr>
              <a:buSzPts val="1400"/>
              <a:buNone/>
            </a:pPr>
            <a:r>
              <a:t/>
            </a:r>
            <a:endParaRPr/>
          </a:p>
        </p:txBody>
      </p:sp>
      <p:sp>
        <p:nvSpPr>
          <p:cNvPr id="524" name="Google Shape;524;p70"/>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The analysis and results are based on synthetically generated data. This is NOT a reflection of Truist's data.​</a:t>
            </a:r>
            <a:endParaRPr/>
          </a:p>
        </p:txBody>
      </p:sp>
      <p:sp>
        <p:nvSpPr>
          <p:cNvPr id="525" name="Google Shape;525;p70"/>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pic>
        <p:nvPicPr>
          <p:cNvPr id="526" name="Google Shape;526;p70"/>
          <p:cNvPicPr preferRelativeResize="0"/>
          <p:nvPr/>
        </p:nvPicPr>
        <p:blipFill>
          <a:blip r:embed="rId3">
            <a:alphaModFix/>
          </a:blip>
          <a:stretch>
            <a:fillRect/>
          </a:stretch>
        </p:blipFill>
        <p:spPr>
          <a:xfrm>
            <a:off x="6014100" y="1286200"/>
            <a:ext cx="3129900" cy="3129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1"/>
          <p:cNvSpPr txBox="1"/>
          <p:nvPr>
            <p:ph idx="1" type="body"/>
          </p:nvPr>
        </p:nvSpPr>
        <p:spPr>
          <a:xfrm>
            <a:off x="4527425" y="1522375"/>
            <a:ext cx="4211400" cy="1950900"/>
          </a:xfrm>
          <a:prstGeom prst="rect">
            <a:avLst/>
          </a:prstGeom>
        </p:spPr>
        <p:txBody>
          <a:bodyPr anchorCtr="0" anchor="t" bIns="0" lIns="0" spcFirstLastPara="1" rIns="0" wrap="square" tIns="0">
            <a:noAutofit/>
          </a:bodyPr>
          <a:lstStyle/>
          <a:p>
            <a:pPr indent="0" lvl="0" marL="914400" rtl="0" algn="l">
              <a:lnSpc>
                <a:spcPct val="115000"/>
              </a:lnSpc>
              <a:spcBef>
                <a:spcPts val="1500"/>
              </a:spcBef>
              <a:spcAft>
                <a:spcPts val="0"/>
              </a:spcAft>
              <a:buNone/>
            </a:pPr>
            <a:r>
              <a:t/>
            </a:r>
            <a:endParaRPr b="0">
              <a:solidFill>
                <a:srgbClr val="0D0D0D"/>
              </a:solidFill>
              <a:latin typeface="Roboto"/>
              <a:ea typeface="Roboto"/>
              <a:cs typeface="Roboto"/>
              <a:sym typeface="Roboto"/>
            </a:endParaRPr>
          </a:p>
          <a:p>
            <a:pPr indent="0" lvl="0" marL="0" rtl="0" algn="l">
              <a:lnSpc>
                <a:spcPct val="115000"/>
              </a:lnSpc>
              <a:spcBef>
                <a:spcPts val="1500"/>
              </a:spcBef>
              <a:spcAft>
                <a:spcPts val="0"/>
              </a:spcAft>
              <a:buNone/>
            </a:pPr>
            <a:r>
              <a:t/>
            </a:r>
            <a:endParaRPr b="0">
              <a:solidFill>
                <a:srgbClr val="0D0D0D"/>
              </a:solidFill>
              <a:latin typeface="Roboto"/>
              <a:ea typeface="Roboto"/>
              <a:cs typeface="Roboto"/>
              <a:sym typeface="Roboto"/>
            </a:endParaRPr>
          </a:p>
          <a:p>
            <a:pPr indent="0" lvl="0" marL="0" rtl="0" algn="l">
              <a:spcBef>
                <a:spcPts val="1500"/>
              </a:spcBef>
              <a:spcAft>
                <a:spcPts val="0"/>
              </a:spcAft>
              <a:buNone/>
            </a:pPr>
            <a:r>
              <a:t/>
            </a:r>
            <a:endParaRPr/>
          </a:p>
        </p:txBody>
      </p:sp>
      <p:pic>
        <p:nvPicPr>
          <p:cNvPr id="532" name="Google Shape;532;p71"/>
          <p:cNvPicPr preferRelativeResize="0"/>
          <p:nvPr/>
        </p:nvPicPr>
        <p:blipFill>
          <a:blip r:embed="rId3">
            <a:alphaModFix/>
          </a:blip>
          <a:stretch>
            <a:fillRect/>
          </a:stretch>
        </p:blipFill>
        <p:spPr>
          <a:xfrm>
            <a:off x="6104400" y="705100"/>
            <a:ext cx="3039600" cy="2768174"/>
          </a:xfrm>
          <a:prstGeom prst="rect">
            <a:avLst/>
          </a:prstGeom>
          <a:noFill/>
          <a:ln>
            <a:noFill/>
          </a:ln>
        </p:spPr>
      </p:pic>
      <p:sp>
        <p:nvSpPr>
          <p:cNvPr id="533" name="Google Shape;533;p71"/>
          <p:cNvSpPr txBox="1"/>
          <p:nvPr/>
        </p:nvSpPr>
        <p:spPr>
          <a:xfrm>
            <a:off x="152400" y="417625"/>
            <a:ext cx="7593000" cy="398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chemeClr val="dk2"/>
                </a:solidFill>
                <a:latin typeface="Calibri"/>
                <a:ea typeface="Calibri"/>
                <a:cs typeface="Calibri"/>
                <a:sym typeface="Calibri"/>
              </a:rPr>
              <a:t>Gameplay Actions and States</a:t>
            </a:r>
            <a:endParaRPr b="1" sz="24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b="1" lang="en" sz="1200">
                <a:solidFill>
                  <a:srgbClr val="0D0D0D"/>
                </a:solidFill>
                <a:latin typeface="Roboto"/>
                <a:ea typeface="Roboto"/>
                <a:cs typeface="Roboto"/>
                <a:sym typeface="Roboto"/>
              </a:rPr>
              <a:t>Actions</a:t>
            </a:r>
            <a:r>
              <a:rPr lang="en" sz="1200">
                <a:solidFill>
                  <a:srgbClr val="0D0D0D"/>
                </a:solidFill>
                <a:latin typeface="Roboto"/>
                <a:ea typeface="Roboto"/>
                <a:cs typeface="Roboto"/>
                <a:sym typeface="Roboto"/>
              </a:rPr>
              <a:t>: </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Move Left/Right</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Fire projectile </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Do Nothing</a:t>
            </a:r>
            <a:endParaRPr sz="1200">
              <a:solidFill>
                <a:srgbClr val="0D0D0D"/>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0D0D0D"/>
                </a:solidFill>
                <a:latin typeface="Roboto"/>
                <a:ea typeface="Roboto"/>
                <a:cs typeface="Roboto"/>
                <a:sym typeface="Roboto"/>
              </a:rPr>
              <a:t>States</a:t>
            </a:r>
            <a:r>
              <a:rPr lang="en" sz="1200">
                <a:solidFill>
                  <a:srgbClr val="0D0D0D"/>
                </a:solidFill>
                <a:latin typeface="Roboto"/>
                <a:ea typeface="Roboto"/>
                <a:cs typeface="Roboto"/>
                <a:sym typeface="Roboto"/>
              </a:rPr>
              <a:t>: </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Player State: Position of the spaceship.</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Alien State: Positions and movement of aliens.</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Projectile State: Position of projectiles fired.</a:t>
            </a:r>
            <a:endParaRPr sz="1200">
              <a:solidFill>
                <a:srgbClr val="0D0D0D"/>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0D0D0D"/>
              </a:solidFill>
              <a:latin typeface="Roboto"/>
              <a:ea typeface="Roboto"/>
              <a:cs typeface="Roboto"/>
              <a:sym typeface="Roboto"/>
            </a:endParaRPr>
          </a:p>
          <a:p>
            <a:pPr indent="0" lvl="0" marL="0" rtl="0" algn="l">
              <a:lnSpc>
                <a:spcPct val="115000"/>
              </a:lnSpc>
              <a:spcBef>
                <a:spcPts val="0"/>
              </a:spcBef>
              <a:spcAft>
                <a:spcPts val="0"/>
              </a:spcAft>
              <a:buNone/>
            </a:pPr>
            <a:r>
              <a:rPr b="1" lang="en" sz="2400">
                <a:solidFill>
                  <a:schemeClr val="dk2"/>
                </a:solidFill>
                <a:latin typeface="Calibri"/>
                <a:ea typeface="Calibri"/>
                <a:cs typeface="Calibri"/>
                <a:sym typeface="Calibri"/>
              </a:rPr>
              <a:t>Rewards and Penalties System</a:t>
            </a:r>
            <a:endParaRPr b="1" sz="2400">
              <a:solidFill>
                <a:schemeClr val="dk2"/>
              </a:solidFill>
              <a:latin typeface="Calibri"/>
              <a:ea typeface="Calibri"/>
              <a:cs typeface="Calibri"/>
              <a:sym typeface="Calibri"/>
            </a:endParaRPr>
          </a:p>
          <a:p>
            <a:pPr indent="0" lvl="0" marL="0" rtl="0" algn="l">
              <a:lnSpc>
                <a:spcPct val="115000"/>
              </a:lnSpc>
              <a:spcBef>
                <a:spcPts val="0"/>
              </a:spcBef>
              <a:spcAft>
                <a:spcPts val="0"/>
              </a:spcAft>
              <a:buNone/>
            </a:pPr>
            <a:r>
              <a:rPr b="1" lang="en" sz="1200">
                <a:solidFill>
                  <a:srgbClr val="0D0D0D"/>
                </a:solidFill>
                <a:latin typeface="Roboto"/>
                <a:ea typeface="Roboto"/>
                <a:cs typeface="Roboto"/>
                <a:sym typeface="Roboto"/>
              </a:rPr>
              <a:t>Rewards</a:t>
            </a:r>
            <a:r>
              <a:rPr lang="en" sz="1200">
                <a:solidFill>
                  <a:srgbClr val="0D0D0D"/>
                </a:solidFill>
                <a:latin typeface="Roboto"/>
                <a:ea typeface="Roboto"/>
                <a:cs typeface="Roboto"/>
                <a:sym typeface="Roboto"/>
              </a:rPr>
              <a:t>: </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+10 points for each alien destroyed.</a:t>
            </a:r>
            <a:endParaRPr sz="1200">
              <a:solidFill>
                <a:srgbClr val="0D0D0D"/>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0D0D0D"/>
                </a:solidFill>
                <a:latin typeface="Roboto"/>
                <a:ea typeface="Roboto"/>
                <a:cs typeface="Roboto"/>
                <a:sym typeface="Roboto"/>
              </a:rPr>
              <a:t>Penalties</a:t>
            </a:r>
            <a:r>
              <a:rPr lang="en" sz="1200">
                <a:solidFill>
                  <a:srgbClr val="0D0D0D"/>
                </a:solidFill>
                <a:latin typeface="Roboto"/>
                <a:ea typeface="Roboto"/>
                <a:cs typeface="Roboto"/>
                <a:sym typeface="Roboto"/>
              </a:rPr>
              <a:t>:</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-50 points if an alien reaches the bottom.</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-1 point for each projectile fired, to discourage spamming.</a:t>
            </a:r>
            <a:endParaRPr b="1" sz="2400">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2"/>
          <p:cNvSpPr txBox="1"/>
          <p:nvPr>
            <p:ph type="title"/>
          </p:nvPr>
        </p:nvSpPr>
        <p:spPr>
          <a:xfrm>
            <a:off x="285750" y="645524"/>
            <a:ext cx="8572500" cy="3324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sz="2400">
                <a:latin typeface="Calibri"/>
                <a:ea typeface="Calibri"/>
                <a:cs typeface="Calibri"/>
                <a:sym typeface="Calibri"/>
              </a:rPr>
              <a:t>Network Architecture for Deep Learning</a:t>
            </a:r>
            <a:endParaRPr sz="3600"/>
          </a:p>
        </p:txBody>
      </p:sp>
      <p:sp>
        <p:nvSpPr>
          <p:cNvPr id="539" name="Google Shape;539;p72"/>
          <p:cNvSpPr txBox="1"/>
          <p:nvPr>
            <p:ph idx="1" type="body"/>
          </p:nvPr>
        </p:nvSpPr>
        <p:spPr>
          <a:xfrm>
            <a:off x="285750" y="1341246"/>
            <a:ext cx="6621600" cy="974400"/>
          </a:xfrm>
          <a:prstGeom prst="rect">
            <a:avLst/>
          </a:prstGeom>
        </p:spPr>
        <p:txBody>
          <a:bodyPr anchorCtr="0" anchor="t" bIns="0" lIns="0" spcFirstLastPara="1" rIns="0" wrap="square" tIns="0">
            <a:noAutofit/>
          </a:bodyPr>
          <a:lstStyle/>
          <a:p>
            <a:pPr indent="-304800" lvl="0" marL="457200" rtl="0" algn="l">
              <a:lnSpc>
                <a:spcPct val="115000"/>
              </a:lnSpc>
              <a:spcBef>
                <a:spcPts val="150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Input Layer</a:t>
            </a:r>
            <a:r>
              <a:rPr b="0" lang="en" sz="1200">
                <a:solidFill>
                  <a:srgbClr val="0D0D0D"/>
                </a:solidFill>
                <a:latin typeface="Roboto"/>
                <a:ea typeface="Roboto"/>
                <a:cs typeface="Roboto"/>
                <a:sym typeface="Roboto"/>
              </a:rPr>
              <a:t>: State representation (player, aliens, projectiles).</a:t>
            </a:r>
            <a:endParaRPr b="0"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Hidden Layers</a:t>
            </a:r>
            <a:r>
              <a:rPr b="0" lang="en" sz="1200">
                <a:solidFill>
                  <a:srgbClr val="0D0D0D"/>
                </a:solidFill>
                <a:latin typeface="Roboto"/>
                <a:ea typeface="Roboto"/>
                <a:cs typeface="Roboto"/>
                <a:sym typeface="Roboto"/>
              </a:rPr>
              <a:t>: Multiple layers with ReLU activation for processing game dynamics.</a:t>
            </a:r>
            <a:endParaRPr b="0"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Output Layer</a:t>
            </a:r>
            <a:r>
              <a:rPr b="0" lang="en" sz="1200">
                <a:solidFill>
                  <a:srgbClr val="0D0D0D"/>
                </a:solidFill>
                <a:latin typeface="Roboto"/>
                <a:ea typeface="Roboto"/>
                <a:cs typeface="Roboto"/>
                <a:sym typeface="Roboto"/>
              </a:rPr>
              <a:t>: Softmax layer for action probability based on Q-values.</a:t>
            </a:r>
            <a:endParaRPr b="0" sz="1200">
              <a:solidFill>
                <a:srgbClr val="0D0D0D"/>
              </a:solidFill>
              <a:latin typeface="Roboto"/>
              <a:ea typeface="Roboto"/>
              <a:cs typeface="Roboto"/>
              <a:sym typeface="Roboto"/>
            </a:endParaRPr>
          </a:p>
          <a:p>
            <a:pPr indent="0" lvl="0" marL="0" rtl="0" algn="l">
              <a:spcBef>
                <a:spcPts val="1500"/>
              </a:spcBef>
              <a:spcAft>
                <a:spcPts val="0"/>
              </a:spcAft>
              <a:buNone/>
            </a:pPr>
            <a:r>
              <a:t/>
            </a:r>
            <a:endParaRPr/>
          </a:p>
        </p:txBody>
      </p:sp>
      <p:sp>
        <p:nvSpPr>
          <p:cNvPr id="540" name="Google Shape;540;p72"/>
          <p:cNvSpPr txBox="1"/>
          <p:nvPr>
            <p:ph type="title"/>
          </p:nvPr>
        </p:nvSpPr>
        <p:spPr>
          <a:xfrm>
            <a:off x="165400" y="2280749"/>
            <a:ext cx="8572500" cy="3324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sz="2400">
                <a:latin typeface="Calibri"/>
                <a:ea typeface="Calibri"/>
                <a:cs typeface="Calibri"/>
                <a:sym typeface="Calibri"/>
              </a:rPr>
              <a:t>  </a:t>
            </a:r>
            <a:r>
              <a:rPr lang="en" sz="2400">
                <a:latin typeface="Calibri"/>
                <a:ea typeface="Calibri"/>
                <a:cs typeface="Calibri"/>
                <a:sym typeface="Calibri"/>
              </a:rPr>
              <a:t>Deep Learning Strategy</a:t>
            </a:r>
            <a:endParaRPr sz="3600"/>
          </a:p>
        </p:txBody>
      </p:sp>
      <p:sp>
        <p:nvSpPr>
          <p:cNvPr id="541" name="Google Shape;541;p72"/>
          <p:cNvSpPr txBox="1"/>
          <p:nvPr/>
        </p:nvSpPr>
        <p:spPr>
          <a:xfrm>
            <a:off x="285750" y="2780225"/>
            <a:ext cx="6426900" cy="1134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Deep Q-Network (DQN)</a:t>
            </a:r>
            <a:r>
              <a:rPr lang="en" sz="1200">
                <a:solidFill>
                  <a:srgbClr val="0D0D0D"/>
                </a:solidFill>
                <a:latin typeface="Roboto"/>
                <a:ea typeface="Roboto"/>
                <a:cs typeface="Roboto"/>
                <a:sym typeface="Roboto"/>
              </a:rPr>
              <a:t>: Approximates optimal action-value function.</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Experience Replay</a:t>
            </a:r>
            <a:r>
              <a:rPr lang="en" sz="1200">
                <a:solidFill>
                  <a:srgbClr val="0D0D0D"/>
                </a:solidFill>
                <a:latin typeface="Roboto"/>
                <a:ea typeface="Roboto"/>
                <a:cs typeface="Roboto"/>
                <a:sym typeface="Roboto"/>
              </a:rPr>
              <a:t>: Enhances learning stability by reusing past experiences.</a:t>
            </a:r>
            <a:endParaRPr sz="1200">
              <a:solidFill>
                <a:srgbClr val="0D0D0D"/>
              </a:solidFill>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b="1" lang="en" sz="1200">
                <a:solidFill>
                  <a:srgbClr val="0D0D0D"/>
                </a:solidFill>
                <a:latin typeface="Roboto"/>
                <a:ea typeface="Roboto"/>
                <a:cs typeface="Roboto"/>
                <a:sym typeface="Roboto"/>
              </a:rPr>
              <a:t>Target Network</a:t>
            </a:r>
            <a:r>
              <a:rPr lang="en" sz="1200">
                <a:solidFill>
                  <a:srgbClr val="0D0D0D"/>
                </a:solidFill>
                <a:latin typeface="Roboto"/>
                <a:ea typeface="Roboto"/>
                <a:cs typeface="Roboto"/>
                <a:sym typeface="Roboto"/>
              </a:rPr>
              <a:t>: Provides stable targets for learning updates</a:t>
            </a:r>
            <a:endParaRPr sz="1200">
              <a:solidFill>
                <a:srgbClr val="0D0D0D"/>
              </a:solidFill>
              <a:latin typeface="Roboto"/>
              <a:ea typeface="Roboto"/>
              <a:cs typeface="Roboto"/>
              <a:sym typeface="Roboto"/>
            </a:endParaRPr>
          </a:p>
          <a:p>
            <a:pPr indent="0" lvl="0" marL="0" rtl="0" algn="l">
              <a:spcBef>
                <a:spcPts val="1500"/>
              </a:spcBef>
              <a:spcAft>
                <a:spcPts val="0"/>
              </a:spcAft>
              <a:buNone/>
            </a:pPr>
            <a:r>
              <a:t/>
            </a:r>
            <a:endParaRPr sz="1500">
              <a:solidFill>
                <a:schemeClr val="dk2"/>
              </a:solidFill>
            </a:endParaRPr>
          </a:p>
        </p:txBody>
      </p:sp>
      <p:pic>
        <p:nvPicPr>
          <p:cNvPr id="542" name="Google Shape;542;p72"/>
          <p:cNvPicPr preferRelativeResize="0"/>
          <p:nvPr/>
        </p:nvPicPr>
        <p:blipFill>
          <a:blip r:embed="rId3">
            <a:alphaModFix/>
          </a:blip>
          <a:stretch>
            <a:fillRect/>
          </a:stretch>
        </p:blipFill>
        <p:spPr>
          <a:xfrm>
            <a:off x="6465875" y="1171575"/>
            <a:ext cx="2678125" cy="220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73"/>
          <p:cNvGrpSpPr/>
          <p:nvPr/>
        </p:nvGrpSpPr>
        <p:grpSpPr>
          <a:xfrm>
            <a:off x="6858000" y="1354025"/>
            <a:ext cx="2376898" cy="2951300"/>
            <a:chOff x="0" y="2192225"/>
            <a:chExt cx="2376898" cy="2951300"/>
          </a:xfrm>
        </p:grpSpPr>
        <p:grpSp>
          <p:nvGrpSpPr>
            <p:cNvPr id="548" name="Google Shape;548;p73"/>
            <p:cNvGrpSpPr/>
            <p:nvPr/>
          </p:nvGrpSpPr>
          <p:grpSpPr>
            <a:xfrm>
              <a:off x="0" y="2295575"/>
              <a:ext cx="2286000" cy="2847950"/>
              <a:chOff x="0" y="2295575"/>
              <a:chExt cx="2286000" cy="2847950"/>
            </a:xfrm>
          </p:grpSpPr>
          <p:sp>
            <p:nvSpPr>
              <p:cNvPr id="549" name="Google Shape;549;p73"/>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3"/>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73"/>
            <p:cNvSpPr txBox="1"/>
            <p:nvPr/>
          </p:nvSpPr>
          <p:spPr>
            <a:xfrm>
              <a:off x="125398" y="2192225"/>
              <a:ext cx="2251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300">
                  <a:solidFill>
                    <a:srgbClr val="5E5E5E"/>
                  </a:solidFill>
                  <a:latin typeface="Roboto"/>
                  <a:ea typeface="Roboto"/>
                  <a:cs typeface="Roboto"/>
                  <a:sym typeface="Roboto"/>
                </a:rPr>
                <a:t>Deployment and Continuous Improvement</a:t>
              </a:r>
              <a:endParaRPr b="1" sz="1300">
                <a:solidFill>
                  <a:srgbClr val="5E5E5E"/>
                </a:solidFill>
                <a:latin typeface="Roboto"/>
                <a:ea typeface="Roboto"/>
                <a:cs typeface="Roboto"/>
                <a:sym typeface="Roboto"/>
              </a:endParaRPr>
            </a:p>
          </p:txBody>
        </p:sp>
        <p:sp>
          <p:nvSpPr>
            <p:cNvPr id="552" name="Google Shape;552;p73"/>
            <p:cNvSpPr txBox="1"/>
            <p:nvPr/>
          </p:nvSpPr>
          <p:spPr>
            <a:xfrm>
              <a:off x="216300" y="2823925"/>
              <a:ext cx="20697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E5E5E"/>
                  </a:solidFill>
                  <a:latin typeface="Roboto"/>
                  <a:ea typeface="Roboto"/>
                  <a:cs typeface="Roboto"/>
                  <a:sym typeface="Roboto"/>
                </a:rPr>
                <a:t>Model Deployment: Implement in live game environment.</a:t>
              </a:r>
              <a:endParaRPr sz="1200">
                <a:solidFill>
                  <a:srgbClr val="5E5E5E"/>
                </a:solidFill>
                <a:latin typeface="Roboto"/>
                <a:ea typeface="Roboto"/>
                <a:cs typeface="Roboto"/>
                <a:sym typeface="Roboto"/>
              </a:endParaRPr>
            </a:p>
            <a:p>
              <a:pPr indent="0" lvl="0" marL="0" rtl="0" algn="l">
                <a:spcBef>
                  <a:spcPts val="0"/>
                </a:spcBef>
                <a:spcAft>
                  <a:spcPts val="0"/>
                </a:spcAft>
                <a:buNone/>
              </a:pPr>
              <a:r>
                <a:t/>
              </a:r>
              <a:endParaRPr sz="1200">
                <a:solidFill>
                  <a:srgbClr val="5E5E5E"/>
                </a:solidFill>
                <a:latin typeface="Roboto"/>
                <a:ea typeface="Roboto"/>
                <a:cs typeface="Roboto"/>
                <a:sym typeface="Roboto"/>
              </a:endParaRPr>
            </a:p>
            <a:p>
              <a:pPr indent="0" lvl="0" marL="0" rtl="0" algn="l">
                <a:spcBef>
                  <a:spcPts val="0"/>
                </a:spcBef>
                <a:spcAft>
                  <a:spcPts val="0"/>
                </a:spcAft>
                <a:buNone/>
              </a:pPr>
              <a:r>
                <a:rPr lang="en" sz="1200">
                  <a:solidFill>
                    <a:srgbClr val="5E5E5E"/>
                  </a:solidFill>
                  <a:latin typeface="Roboto"/>
                  <a:ea typeface="Roboto"/>
                  <a:cs typeface="Roboto"/>
                  <a:sym typeface="Roboto"/>
                </a:rPr>
                <a:t>Continuous Learning: Adapt to new gameplay experiences and evolving dynamics.</a:t>
              </a:r>
              <a:endParaRPr sz="1200">
                <a:solidFill>
                  <a:srgbClr val="5E5E5E"/>
                </a:solidFill>
                <a:latin typeface="Roboto"/>
                <a:ea typeface="Roboto"/>
                <a:cs typeface="Roboto"/>
                <a:sym typeface="Roboto"/>
              </a:endParaRPr>
            </a:p>
          </p:txBody>
        </p:sp>
      </p:grpSp>
      <p:grpSp>
        <p:nvGrpSpPr>
          <p:cNvPr id="553" name="Google Shape;553;p73"/>
          <p:cNvGrpSpPr/>
          <p:nvPr/>
        </p:nvGrpSpPr>
        <p:grpSpPr>
          <a:xfrm>
            <a:off x="4572000" y="1354025"/>
            <a:ext cx="2286000" cy="2951300"/>
            <a:chOff x="0" y="2192225"/>
            <a:chExt cx="2286000" cy="2951300"/>
          </a:xfrm>
        </p:grpSpPr>
        <p:grpSp>
          <p:nvGrpSpPr>
            <p:cNvPr id="554" name="Google Shape;554;p73"/>
            <p:cNvGrpSpPr/>
            <p:nvPr/>
          </p:nvGrpSpPr>
          <p:grpSpPr>
            <a:xfrm>
              <a:off x="0" y="2295575"/>
              <a:ext cx="2286000" cy="2847950"/>
              <a:chOff x="0" y="2295575"/>
              <a:chExt cx="2286000" cy="2847950"/>
            </a:xfrm>
          </p:grpSpPr>
          <p:sp>
            <p:nvSpPr>
              <p:cNvPr id="555" name="Google Shape;555;p73"/>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3"/>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73"/>
            <p:cNvSpPr txBox="1"/>
            <p:nvPr/>
          </p:nvSpPr>
          <p:spPr>
            <a:xfrm>
              <a:off x="90899" y="2192225"/>
              <a:ext cx="20697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5E5E5E"/>
                  </a:solidFill>
                  <a:latin typeface="Roboto"/>
                  <a:ea typeface="Roboto"/>
                  <a:cs typeface="Roboto"/>
                  <a:sym typeface="Roboto"/>
                </a:rPr>
                <a:t>Iterative Learning and Evaluation</a:t>
              </a:r>
              <a:endParaRPr b="1">
                <a:solidFill>
                  <a:srgbClr val="5E5E5E"/>
                </a:solidFill>
                <a:latin typeface="Roboto"/>
                <a:ea typeface="Roboto"/>
                <a:cs typeface="Roboto"/>
                <a:sym typeface="Roboto"/>
              </a:endParaRPr>
            </a:p>
          </p:txBody>
        </p:sp>
        <p:sp>
          <p:nvSpPr>
            <p:cNvPr id="558" name="Google Shape;558;p73"/>
            <p:cNvSpPr txBox="1"/>
            <p:nvPr/>
          </p:nvSpPr>
          <p:spPr>
            <a:xfrm>
              <a:off x="108150" y="2823925"/>
              <a:ext cx="20697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E5E5E"/>
                  </a:solidFill>
                  <a:latin typeface="Roboto"/>
                  <a:ea typeface="Roboto"/>
                  <a:cs typeface="Roboto"/>
                  <a:sym typeface="Roboto"/>
                </a:rPr>
                <a:t>Performance Assessment: Evaluate based on average rewards and aliens destroyed.</a:t>
              </a:r>
              <a:endParaRPr sz="1200">
                <a:solidFill>
                  <a:srgbClr val="5E5E5E"/>
                </a:solidFill>
                <a:latin typeface="Roboto"/>
                <a:ea typeface="Roboto"/>
                <a:cs typeface="Roboto"/>
                <a:sym typeface="Roboto"/>
              </a:endParaRPr>
            </a:p>
            <a:p>
              <a:pPr indent="0" lvl="0" marL="0" rtl="0" algn="l">
                <a:spcBef>
                  <a:spcPts val="0"/>
                </a:spcBef>
                <a:spcAft>
                  <a:spcPts val="0"/>
                </a:spcAft>
                <a:buNone/>
              </a:pPr>
              <a:r>
                <a:t/>
              </a:r>
              <a:endParaRPr sz="1200">
                <a:solidFill>
                  <a:srgbClr val="5E5E5E"/>
                </a:solidFill>
                <a:latin typeface="Roboto"/>
                <a:ea typeface="Roboto"/>
                <a:cs typeface="Roboto"/>
                <a:sym typeface="Roboto"/>
              </a:endParaRPr>
            </a:p>
            <a:p>
              <a:pPr indent="0" lvl="0" marL="0" rtl="0" algn="l">
                <a:spcBef>
                  <a:spcPts val="0"/>
                </a:spcBef>
                <a:spcAft>
                  <a:spcPts val="0"/>
                </a:spcAft>
                <a:buNone/>
              </a:pPr>
              <a:r>
                <a:rPr lang="en" sz="1200">
                  <a:solidFill>
                    <a:srgbClr val="5E5E5E"/>
                  </a:solidFill>
                  <a:latin typeface="Roboto"/>
                  <a:ea typeface="Roboto"/>
                  <a:cs typeface="Roboto"/>
                  <a:sym typeface="Roboto"/>
                </a:rPr>
                <a:t>Hyperparameter Tuning: Modify parameters based on observed learning behavior.</a:t>
              </a:r>
              <a:endParaRPr sz="1200">
                <a:solidFill>
                  <a:srgbClr val="5E5E5E"/>
                </a:solidFill>
                <a:latin typeface="Roboto"/>
                <a:ea typeface="Roboto"/>
                <a:cs typeface="Roboto"/>
                <a:sym typeface="Roboto"/>
              </a:endParaRPr>
            </a:p>
          </p:txBody>
        </p:sp>
        <p:cxnSp>
          <p:nvCxnSpPr>
            <p:cNvPr id="559" name="Google Shape;559;p73"/>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560" name="Google Shape;560;p73"/>
          <p:cNvGrpSpPr/>
          <p:nvPr/>
        </p:nvGrpSpPr>
        <p:grpSpPr>
          <a:xfrm>
            <a:off x="2286000" y="1457375"/>
            <a:ext cx="2251481" cy="2847950"/>
            <a:chOff x="0" y="2295575"/>
            <a:chExt cx="2286000" cy="2847950"/>
          </a:xfrm>
        </p:grpSpPr>
        <p:grpSp>
          <p:nvGrpSpPr>
            <p:cNvPr id="561" name="Google Shape;561;p73"/>
            <p:cNvGrpSpPr/>
            <p:nvPr/>
          </p:nvGrpSpPr>
          <p:grpSpPr>
            <a:xfrm>
              <a:off x="0" y="2295575"/>
              <a:ext cx="2286000" cy="2847950"/>
              <a:chOff x="0" y="2295575"/>
              <a:chExt cx="2286000" cy="2847950"/>
            </a:xfrm>
          </p:grpSpPr>
          <p:sp>
            <p:nvSpPr>
              <p:cNvPr id="562" name="Google Shape;562;p73"/>
              <p:cNvSpPr/>
              <p:nvPr/>
            </p:nvSpPr>
            <p:spPr>
              <a:xfrm>
                <a:off x="0" y="2823925"/>
                <a:ext cx="2286000" cy="23196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3"/>
              <p:cNvSpPr/>
              <p:nvPr/>
            </p:nvSpPr>
            <p:spPr>
              <a:xfrm>
                <a:off x="0" y="2295575"/>
                <a:ext cx="2286000" cy="537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73"/>
            <p:cNvSpPr txBox="1"/>
            <p:nvPr/>
          </p:nvSpPr>
          <p:spPr>
            <a:xfrm>
              <a:off x="216299" y="2349275"/>
              <a:ext cx="20697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1B786F"/>
                  </a:solidFill>
                  <a:latin typeface="Roboto"/>
                  <a:ea typeface="Roboto"/>
                  <a:cs typeface="Roboto"/>
                  <a:sym typeface="Roboto"/>
                </a:rPr>
                <a:t>Train the Mode</a:t>
              </a:r>
              <a:r>
                <a:rPr b="1" lang="en">
                  <a:solidFill>
                    <a:srgbClr val="1B786F"/>
                  </a:solidFill>
                  <a:latin typeface="Roboto"/>
                  <a:ea typeface="Roboto"/>
                  <a:cs typeface="Roboto"/>
                  <a:sym typeface="Roboto"/>
                </a:rPr>
                <a:t>l</a:t>
              </a:r>
              <a:endParaRPr b="1">
                <a:solidFill>
                  <a:srgbClr val="1B786F"/>
                </a:solidFill>
                <a:latin typeface="Roboto"/>
                <a:ea typeface="Roboto"/>
                <a:cs typeface="Roboto"/>
                <a:sym typeface="Roboto"/>
              </a:endParaRPr>
            </a:p>
          </p:txBody>
        </p:sp>
        <p:sp>
          <p:nvSpPr>
            <p:cNvPr id="565" name="Google Shape;565;p73"/>
            <p:cNvSpPr txBox="1"/>
            <p:nvPr/>
          </p:nvSpPr>
          <p:spPr>
            <a:xfrm>
              <a:off x="0" y="2873950"/>
              <a:ext cx="22860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Replay Buffer: Store transitions of states, rewards, and actions.</a:t>
              </a:r>
              <a:endParaRPr b="1" sz="1200">
                <a:solidFill>
                  <a:srgbClr val="FFFFFF"/>
                </a:solidFill>
                <a:latin typeface="Roboto"/>
                <a:ea typeface="Roboto"/>
                <a:cs typeface="Roboto"/>
                <a:sym typeface="Roboto"/>
              </a:endParaRPr>
            </a:p>
            <a:p>
              <a:pPr indent="0" lvl="0" marL="0" rtl="0" algn="l">
                <a:spcBef>
                  <a:spcPts val="0"/>
                </a:spcBef>
                <a:spcAft>
                  <a:spcPts val="0"/>
                </a:spcAft>
                <a:buNone/>
              </a:pPr>
              <a:r>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b="1" lang="en" sz="1200">
                  <a:solidFill>
                    <a:srgbClr val="FFFFFF"/>
                  </a:solidFill>
                  <a:latin typeface="Roboto"/>
                  <a:ea typeface="Roboto"/>
                  <a:cs typeface="Roboto"/>
                  <a:sym typeface="Roboto"/>
                </a:rPr>
                <a:t>Network Training: Train on batches of experiences sampled from the buffer.</a:t>
              </a:r>
              <a:endParaRPr b="1" sz="1200">
                <a:solidFill>
                  <a:srgbClr val="FFFFFF"/>
                </a:solidFill>
                <a:latin typeface="Roboto"/>
                <a:ea typeface="Roboto"/>
                <a:cs typeface="Roboto"/>
                <a:sym typeface="Roboto"/>
              </a:endParaRPr>
            </a:p>
            <a:p>
              <a:pPr indent="0" lvl="0" marL="0" rtl="0" algn="l">
                <a:spcBef>
                  <a:spcPts val="0"/>
                </a:spcBef>
                <a:spcAft>
                  <a:spcPts val="0"/>
                </a:spcAft>
                <a:buNone/>
              </a:pPr>
              <a:r>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b="1" lang="en" sz="1200">
                  <a:solidFill>
                    <a:srgbClr val="FFFFFF"/>
                  </a:solidFill>
                  <a:latin typeface="Roboto"/>
                  <a:ea typeface="Roboto"/>
                  <a:cs typeface="Roboto"/>
                  <a:sym typeface="Roboto"/>
                </a:rPr>
                <a:t>Target Q-Values: Estimate targets using target network and update primary network.</a:t>
              </a:r>
              <a:endParaRPr b="1" sz="1200">
                <a:solidFill>
                  <a:srgbClr val="FFFFFF"/>
                </a:solidFill>
                <a:latin typeface="Roboto"/>
                <a:ea typeface="Roboto"/>
                <a:cs typeface="Roboto"/>
                <a:sym typeface="Roboto"/>
              </a:endParaRPr>
            </a:p>
          </p:txBody>
        </p:sp>
        <p:cxnSp>
          <p:nvCxnSpPr>
            <p:cNvPr id="566" name="Google Shape;566;p73"/>
            <p:cNvCxnSpPr/>
            <p:nvPr/>
          </p:nvCxnSpPr>
          <p:spPr>
            <a:xfrm>
              <a:off x="2286000" y="2295575"/>
              <a:ext cx="0" cy="2837400"/>
            </a:xfrm>
            <a:prstGeom prst="straightConnector1">
              <a:avLst/>
            </a:prstGeom>
            <a:noFill/>
            <a:ln cap="flat" cmpd="sng" w="9525">
              <a:solidFill>
                <a:srgbClr val="83E3DA"/>
              </a:solidFill>
              <a:prstDash val="dot"/>
              <a:round/>
              <a:headEnd len="sm" w="sm" type="none"/>
              <a:tailEnd len="sm" w="sm" type="none"/>
            </a:ln>
          </p:spPr>
        </p:cxnSp>
      </p:grpSp>
      <p:grpSp>
        <p:nvGrpSpPr>
          <p:cNvPr id="567" name="Google Shape;567;p73"/>
          <p:cNvGrpSpPr/>
          <p:nvPr/>
        </p:nvGrpSpPr>
        <p:grpSpPr>
          <a:xfrm>
            <a:off x="0" y="1457375"/>
            <a:ext cx="2286000" cy="2847950"/>
            <a:chOff x="0" y="2295575"/>
            <a:chExt cx="2286000" cy="2847950"/>
          </a:xfrm>
        </p:grpSpPr>
        <p:grpSp>
          <p:nvGrpSpPr>
            <p:cNvPr id="568" name="Google Shape;568;p73"/>
            <p:cNvGrpSpPr/>
            <p:nvPr/>
          </p:nvGrpSpPr>
          <p:grpSpPr>
            <a:xfrm>
              <a:off x="0" y="2295575"/>
              <a:ext cx="2286000" cy="2847950"/>
              <a:chOff x="0" y="2295575"/>
              <a:chExt cx="2286000" cy="2847950"/>
            </a:xfrm>
          </p:grpSpPr>
          <p:sp>
            <p:nvSpPr>
              <p:cNvPr id="569" name="Google Shape;569;p73"/>
              <p:cNvSpPr/>
              <p:nvPr/>
            </p:nvSpPr>
            <p:spPr>
              <a:xfrm>
                <a:off x="0" y="2823925"/>
                <a:ext cx="2286000" cy="23196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3"/>
              <p:cNvSpPr/>
              <p:nvPr/>
            </p:nvSpPr>
            <p:spPr>
              <a:xfrm>
                <a:off x="0" y="2295575"/>
                <a:ext cx="2286000" cy="537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73"/>
            <p:cNvSpPr txBox="1"/>
            <p:nvPr/>
          </p:nvSpPr>
          <p:spPr>
            <a:xfrm>
              <a:off x="216298" y="2344675"/>
              <a:ext cx="20697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1B786F"/>
                  </a:solidFill>
                  <a:latin typeface="Roboto"/>
                  <a:ea typeface="Roboto"/>
                  <a:cs typeface="Roboto"/>
                  <a:sym typeface="Roboto"/>
                </a:rPr>
                <a:t>Simulate Gameplay</a:t>
              </a:r>
              <a:endParaRPr b="1">
                <a:solidFill>
                  <a:srgbClr val="1B786F"/>
                </a:solidFill>
                <a:latin typeface="Roboto"/>
                <a:ea typeface="Roboto"/>
                <a:cs typeface="Roboto"/>
                <a:sym typeface="Roboto"/>
              </a:endParaRPr>
            </a:p>
          </p:txBody>
        </p:sp>
        <p:sp>
          <p:nvSpPr>
            <p:cNvPr id="572" name="Google Shape;572;p73"/>
            <p:cNvSpPr txBox="1"/>
            <p:nvPr/>
          </p:nvSpPr>
          <p:spPr>
            <a:xfrm>
              <a:off x="181775" y="2915275"/>
              <a:ext cx="20697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Epsilon-Greedy Policy: Balance exploration and exploitation.</a:t>
              </a:r>
              <a:endParaRPr b="1" sz="1200">
                <a:solidFill>
                  <a:srgbClr val="FFFFFF"/>
                </a:solidFill>
                <a:latin typeface="Roboto"/>
                <a:ea typeface="Roboto"/>
                <a:cs typeface="Roboto"/>
                <a:sym typeface="Roboto"/>
              </a:endParaRPr>
            </a:p>
            <a:p>
              <a:pPr indent="0" lvl="0" marL="0" rtl="0" algn="l">
                <a:spcBef>
                  <a:spcPts val="0"/>
                </a:spcBef>
                <a:spcAft>
                  <a:spcPts val="0"/>
                </a:spcAft>
                <a:buNone/>
              </a:pPr>
              <a:r>
                <a:t/>
              </a:r>
              <a:endParaRPr b="1" sz="1200">
                <a:solidFill>
                  <a:srgbClr val="FFFFFF"/>
                </a:solidFill>
                <a:latin typeface="Roboto"/>
                <a:ea typeface="Roboto"/>
                <a:cs typeface="Roboto"/>
                <a:sym typeface="Roboto"/>
              </a:endParaRPr>
            </a:p>
            <a:p>
              <a:pPr indent="0" lvl="0" marL="0" rtl="0" algn="l">
                <a:spcBef>
                  <a:spcPts val="0"/>
                </a:spcBef>
                <a:spcAft>
                  <a:spcPts val="0"/>
                </a:spcAft>
                <a:buNone/>
              </a:pPr>
              <a:r>
                <a:rPr b="1" lang="en" sz="1200">
                  <a:solidFill>
                    <a:srgbClr val="FFFFFF"/>
                  </a:solidFill>
                  <a:latin typeface="Roboto"/>
                  <a:ea typeface="Roboto"/>
                  <a:cs typeface="Roboto"/>
                  <a:sym typeface="Roboto"/>
                </a:rPr>
                <a:t>Update Game State: Modify game state based on actions and dynamics.</a:t>
              </a:r>
              <a:endParaRPr b="1" sz="1200">
                <a:solidFill>
                  <a:srgbClr val="FFFFFF"/>
                </a:solidFill>
                <a:latin typeface="Roboto"/>
                <a:ea typeface="Roboto"/>
                <a:cs typeface="Roboto"/>
                <a:sym typeface="Roboto"/>
              </a:endParaRPr>
            </a:p>
          </p:txBody>
        </p:sp>
        <p:sp>
          <p:nvSpPr>
            <p:cNvPr id="573" name="Google Shape;573;p73"/>
            <p:cNvSpPr txBox="1"/>
            <p:nvPr/>
          </p:nvSpPr>
          <p:spPr>
            <a:xfrm>
              <a:off x="216300" y="4147525"/>
              <a:ext cx="18534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900">
                <a:solidFill>
                  <a:srgbClr val="FFFFFF"/>
                </a:solidFill>
                <a:latin typeface="Roboto"/>
                <a:ea typeface="Roboto"/>
                <a:cs typeface="Roboto"/>
                <a:sym typeface="Roboto"/>
              </a:endParaRPr>
            </a:p>
          </p:txBody>
        </p:sp>
        <p:cxnSp>
          <p:nvCxnSpPr>
            <p:cNvPr id="574" name="Google Shape;574;p73"/>
            <p:cNvCxnSpPr/>
            <p:nvPr/>
          </p:nvCxnSpPr>
          <p:spPr>
            <a:xfrm>
              <a:off x="2286000" y="2295575"/>
              <a:ext cx="0" cy="2837400"/>
            </a:xfrm>
            <a:prstGeom prst="straightConnector1">
              <a:avLst/>
            </a:prstGeom>
            <a:noFill/>
            <a:ln cap="flat" cmpd="sng" w="9525">
              <a:solidFill>
                <a:srgbClr val="83E3DA"/>
              </a:solidFill>
              <a:prstDash val="dot"/>
              <a:round/>
              <a:headEnd len="sm" w="sm" type="none"/>
              <a:tailEnd len="sm" w="sm" type="none"/>
            </a:ln>
          </p:spPr>
        </p:cxnSp>
      </p:grpSp>
      <p:sp>
        <p:nvSpPr>
          <p:cNvPr id="575" name="Google Shape;575;p73"/>
          <p:cNvSpPr txBox="1"/>
          <p:nvPr>
            <p:ph type="title"/>
          </p:nvPr>
        </p:nvSpPr>
        <p:spPr>
          <a:xfrm>
            <a:off x="285750" y="645524"/>
            <a:ext cx="8572500" cy="3324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sz="2400">
                <a:latin typeface="Calibri"/>
                <a:ea typeface="Calibri"/>
                <a:cs typeface="Calibri"/>
                <a:sym typeface="Calibri"/>
              </a:rPr>
              <a:t>Detailed Analysis Procedure</a:t>
            </a:r>
            <a:endParaRPr sz="24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4"/>
          <p:cNvSpPr txBox="1"/>
          <p:nvPr/>
        </p:nvSpPr>
        <p:spPr>
          <a:xfrm>
            <a:off x="870175" y="800100"/>
            <a:ext cx="6387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The final reward in "Space Invaders" combines positive rewards for destroying aliens with negative penalties for failing to defend or inefficiently using projectiles.</a:t>
            </a:r>
            <a:endParaRPr sz="1200">
              <a:solidFill>
                <a:srgbClr val="0D0D0D"/>
              </a:solidFill>
              <a:latin typeface="Roboto"/>
              <a:ea typeface="Roboto"/>
              <a:cs typeface="Roboto"/>
              <a:sym typeface="Roboto"/>
            </a:endParaRPr>
          </a:p>
          <a:p>
            <a:pPr indent="-317500" lvl="0" marL="457200" rtl="0" algn="l">
              <a:spcBef>
                <a:spcPts val="0"/>
              </a:spcBef>
              <a:spcAft>
                <a:spcPts val="0"/>
              </a:spcAft>
              <a:buSzPts val="1400"/>
              <a:buChar char="●"/>
            </a:pPr>
            <a:r>
              <a:rPr lang="en" sz="1200">
                <a:solidFill>
                  <a:srgbClr val="0D0D0D"/>
                </a:solidFill>
                <a:latin typeface="Roboto"/>
                <a:ea typeface="Roboto"/>
                <a:cs typeface="Roboto"/>
                <a:sym typeface="Roboto"/>
              </a:rPr>
              <a:t>It encourages strategic resource management and action prioritization to maximize overall reward while minimizing penalties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marR="0" rtl="0" algn="l">
              <a:lnSpc>
                <a:spcPct val="100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Reinforcement learning is a powerful technique for training AI models in strategic decision-making across various applications.</a:t>
            </a:r>
            <a:endParaRPr sz="1200">
              <a:solidFill>
                <a:srgbClr val="0D0D0D"/>
              </a:solidFill>
              <a:latin typeface="Roboto"/>
              <a:ea typeface="Roboto"/>
              <a:cs typeface="Roboto"/>
              <a:sym typeface="Roboto"/>
            </a:endParaRPr>
          </a:p>
          <a:p>
            <a:pPr indent="-304800" lvl="0" marL="457200" marR="0" rtl="0" algn="l">
              <a:lnSpc>
                <a:spcPct val="100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In "Space Invaders," it requires careful consideration of state and action representations, learning approaches, and continuous refinement.</a:t>
            </a:r>
            <a:endParaRPr sz="1200">
              <a:solidFill>
                <a:srgbClr val="0D0D0D"/>
              </a:solidFill>
              <a:latin typeface="Roboto"/>
              <a:ea typeface="Roboto"/>
              <a:cs typeface="Roboto"/>
              <a:sym typeface="Roboto"/>
            </a:endParaRPr>
          </a:p>
          <a:p>
            <a:pPr indent="-304800" lvl="0" marL="457200" marR="0" rtl="0" algn="l">
              <a:lnSpc>
                <a:spcPct val="100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This framework provides a structured approach for effectively training models to execute strategic moves in "Space Invaders," serving both educational and gaming purposes in the AI field.</a:t>
            </a:r>
            <a:endParaRPr/>
          </a:p>
        </p:txBody>
      </p:sp>
      <p:sp>
        <p:nvSpPr>
          <p:cNvPr id="581" name="Google Shape;581;p74"/>
          <p:cNvSpPr txBox="1"/>
          <p:nvPr>
            <p:ph type="title"/>
          </p:nvPr>
        </p:nvSpPr>
        <p:spPr>
          <a:xfrm>
            <a:off x="571500" y="800099"/>
            <a:ext cx="8572500" cy="3324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sz="2400">
                <a:latin typeface="Calibri"/>
                <a:ea typeface="Calibri"/>
                <a:cs typeface="Calibri"/>
                <a:sym typeface="Calibri"/>
              </a:rPr>
              <a:t>Final Reward</a:t>
            </a:r>
            <a:endParaRPr sz="3600"/>
          </a:p>
        </p:txBody>
      </p:sp>
      <p:sp>
        <p:nvSpPr>
          <p:cNvPr id="582" name="Google Shape;582;p74"/>
          <p:cNvSpPr txBox="1"/>
          <p:nvPr>
            <p:ph type="title"/>
          </p:nvPr>
        </p:nvSpPr>
        <p:spPr>
          <a:xfrm>
            <a:off x="571500" y="2419349"/>
            <a:ext cx="8572500" cy="3324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sz="2400">
                <a:latin typeface="Calibri"/>
                <a:ea typeface="Calibri"/>
                <a:cs typeface="Calibri"/>
                <a:sym typeface="Calibri"/>
              </a:rPr>
              <a:t>Conclusion</a:t>
            </a:r>
            <a:endParaRPr sz="3600"/>
          </a:p>
        </p:txBody>
      </p:sp>
      <p:pic>
        <p:nvPicPr>
          <p:cNvPr id="583" name="Google Shape;583;p74"/>
          <p:cNvPicPr preferRelativeResize="0"/>
          <p:nvPr/>
        </p:nvPicPr>
        <p:blipFill>
          <a:blip r:embed="rId3">
            <a:alphaModFix/>
          </a:blip>
          <a:stretch>
            <a:fillRect/>
          </a:stretch>
        </p:blipFill>
        <p:spPr>
          <a:xfrm>
            <a:off x="7257175" y="946050"/>
            <a:ext cx="1886925" cy="1886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5"/>
          <p:cNvSpPr txBox="1"/>
          <p:nvPr>
            <p:ph type="ctrTitle"/>
          </p:nvPr>
        </p:nvSpPr>
        <p:spPr>
          <a:xfrm>
            <a:off x="612992" y="2492512"/>
            <a:ext cx="6858000" cy="17907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2"/>
              </a:buClr>
              <a:buSzPts val="4800"/>
              <a:buFont typeface="Arial"/>
              <a:buNone/>
            </a:pPr>
            <a:r>
              <a:rPr lang="en"/>
              <a:t>Questions ?</a:t>
            </a:r>
            <a:endParaRPr/>
          </a:p>
        </p:txBody>
      </p:sp>
      <p:pic>
        <p:nvPicPr>
          <p:cNvPr id="589" name="Google Shape;589;p75"/>
          <p:cNvPicPr preferRelativeResize="0"/>
          <p:nvPr/>
        </p:nvPicPr>
        <p:blipFill>
          <a:blip r:embed="rId3">
            <a:alphaModFix/>
          </a:blip>
          <a:stretch>
            <a:fillRect/>
          </a:stretch>
        </p:blipFill>
        <p:spPr>
          <a:xfrm>
            <a:off x="0" y="0"/>
            <a:ext cx="9144000" cy="35873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0"/>
          <p:cNvSpPr txBox="1"/>
          <p:nvPr>
            <p:ph type="title"/>
          </p:nvPr>
        </p:nvSpPr>
        <p:spPr>
          <a:xfrm>
            <a:off x="285750" y="645524"/>
            <a:ext cx="8572500" cy="373949"/>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2"/>
              </a:buClr>
              <a:buSzPts val="2700"/>
              <a:buFont typeface="Arial"/>
              <a:buNone/>
            </a:pPr>
            <a:r>
              <a:rPr lang="en"/>
              <a:t>Agenda:</a:t>
            </a:r>
            <a:endParaRPr/>
          </a:p>
        </p:txBody>
      </p:sp>
      <p:grpSp>
        <p:nvGrpSpPr>
          <p:cNvPr id="408" name="Google Shape;408;p60"/>
          <p:cNvGrpSpPr/>
          <p:nvPr/>
        </p:nvGrpSpPr>
        <p:grpSpPr>
          <a:xfrm>
            <a:off x="285750" y="1342256"/>
            <a:ext cx="8572500" cy="3127877"/>
            <a:chOff x="0" y="1349"/>
            <a:chExt cx="11430000" cy="4170503"/>
          </a:xfrm>
        </p:grpSpPr>
        <p:sp>
          <p:nvSpPr>
            <p:cNvPr id="409" name="Google Shape;409;p60"/>
            <p:cNvSpPr/>
            <p:nvPr/>
          </p:nvSpPr>
          <p:spPr>
            <a:xfrm>
              <a:off x="0" y="1349"/>
              <a:ext cx="11430000" cy="575241"/>
            </a:xfrm>
            <a:prstGeom prst="roundRect">
              <a:avLst>
                <a:gd fmla="val 10000" name="adj"/>
              </a:avLst>
            </a:prstGeom>
            <a:solidFill>
              <a:srgbClr val="CACC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0" name="Google Shape;410;p60"/>
            <p:cNvSpPr/>
            <p:nvPr/>
          </p:nvSpPr>
          <p:spPr>
            <a:xfrm>
              <a:off x="122794" y="41899"/>
              <a:ext cx="418815" cy="494142"/>
            </a:xfrm>
            <a:prstGeom prst="rect">
              <a:avLst/>
            </a:prstGeom>
            <a:blipFill rotWithShape="1">
              <a:blip r:embed="rId3">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1" name="Google Shape;411;p60"/>
            <p:cNvSpPr/>
            <p:nvPr/>
          </p:nvSpPr>
          <p:spPr>
            <a:xfrm>
              <a:off x="664404" y="1349"/>
              <a:ext cx="10765595" cy="57524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2" name="Google Shape;412;p60"/>
            <p:cNvSpPr txBox="1"/>
            <p:nvPr/>
          </p:nvSpPr>
          <p:spPr>
            <a:xfrm>
              <a:off x="664404" y="1349"/>
              <a:ext cx="10765595" cy="575241"/>
            </a:xfrm>
            <a:prstGeom prst="rect">
              <a:avLst/>
            </a:prstGeom>
            <a:noFill/>
            <a:ln>
              <a:noFill/>
            </a:ln>
          </p:spPr>
          <p:txBody>
            <a:bodyPr anchorCtr="0" anchor="ctr" bIns="45650" lIns="45650" spcFirstLastPara="1" rIns="45650" wrap="square" tIns="45650">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Arial"/>
                  <a:ea typeface="Arial"/>
                  <a:cs typeface="Arial"/>
                  <a:sym typeface="Arial"/>
                </a:rPr>
                <a:t>Business Question</a:t>
              </a:r>
              <a:endParaRPr sz="1100"/>
            </a:p>
          </p:txBody>
        </p:sp>
        <p:sp>
          <p:nvSpPr>
            <p:cNvPr id="413" name="Google Shape;413;p60"/>
            <p:cNvSpPr/>
            <p:nvPr/>
          </p:nvSpPr>
          <p:spPr>
            <a:xfrm>
              <a:off x="0" y="732056"/>
              <a:ext cx="11430000" cy="575241"/>
            </a:xfrm>
            <a:prstGeom prst="roundRect">
              <a:avLst>
                <a:gd fmla="val 10000" name="adj"/>
              </a:avLst>
            </a:prstGeom>
            <a:solidFill>
              <a:srgbClr val="CACC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 name="Google Shape;414;p60"/>
            <p:cNvSpPr/>
            <p:nvPr/>
          </p:nvSpPr>
          <p:spPr>
            <a:xfrm>
              <a:off x="160232" y="3798574"/>
              <a:ext cx="316382" cy="316382"/>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 name="Google Shape;415;p60"/>
            <p:cNvSpPr/>
            <p:nvPr/>
          </p:nvSpPr>
          <p:spPr>
            <a:xfrm>
              <a:off x="664404" y="720402"/>
              <a:ext cx="10765595" cy="57524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 name="Google Shape;416;p60"/>
            <p:cNvSpPr txBox="1"/>
            <p:nvPr/>
          </p:nvSpPr>
          <p:spPr>
            <a:xfrm>
              <a:off x="664404" y="720402"/>
              <a:ext cx="10765595" cy="575241"/>
            </a:xfrm>
            <a:prstGeom prst="rect">
              <a:avLst/>
            </a:prstGeom>
            <a:noFill/>
            <a:ln>
              <a:noFill/>
            </a:ln>
          </p:spPr>
          <p:txBody>
            <a:bodyPr anchorCtr="0" anchor="ctr" bIns="45650" lIns="45650" spcFirstLastPara="1" rIns="45650" wrap="square" tIns="45650">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Arial"/>
                  <a:ea typeface="Arial"/>
                  <a:cs typeface="Arial"/>
                  <a:sym typeface="Arial"/>
                </a:rPr>
                <a:t>Data Pre-processing &amp; Exploratory analysis</a:t>
              </a:r>
              <a:endParaRPr b="0" i="0" sz="1400" u="none" cap="none" strike="noStrike">
                <a:solidFill>
                  <a:schemeClr val="dk1"/>
                </a:solidFill>
                <a:latin typeface="Arial"/>
                <a:ea typeface="Arial"/>
                <a:cs typeface="Arial"/>
                <a:sym typeface="Arial"/>
              </a:endParaRPr>
            </a:p>
          </p:txBody>
        </p:sp>
        <p:sp>
          <p:nvSpPr>
            <p:cNvPr id="417" name="Google Shape;417;p60"/>
            <p:cNvSpPr/>
            <p:nvPr/>
          </p:nvSpPr>
          <p:spPr>
            <a:xfrm>
              <a:off x="0" y="1439454"/>
              <a:ext cx="11430000" cy="575241"/>
            </a:xfrm>
            <a:prstGeom prst="roundRect">
              <a:avLst>
                <a:gd fmla="val 10000" name="adj"/>
              </a:avLst>
            </a:prstGeom>
            <a:solidFill>
              <a:srgbClr val="CACC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8" name="Google Shape;418;p60"/>
            <p:cNvSpPr/>
            <p:nvPr/>
          </p:nvSpPr>
          <p:spPr>
            <a:xfrm>
              <a:off x="84407" y="1483512"/>
              <a:ext cx="495588" cy="487125"/>
            </a:xfrm>
            <a:prstGeom prst="rect">
              <a:avLst/>
            </a:prstGeom>
            <a:blipFill rotWithShape="1">
              <a:blip r:embed="rId4">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 name="Google Shape;419;p60"/>
            <p:cNvSpPr/>
            <p:nvPr/>
          </p:nvSpPr>
          <p:spPr>
            <a:xfrm>
              <a:off x="664404" y="1439454"/>
              <a:ext cx="10765595" cy="57524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 name="Google Shape;420;p60"/>
            <p:cNvSpPr txBox="1"/>
            <p:nvPr/>
          </p:nvSpPr>
          <p:spPr>
            <a:xfrm>
              <a:off x="664404" y="1439454"/>
              <a:ext cx="10765595" cy="575241"/>
            </a:xfrm>
            <a:prstGeom prst="rect">
              <a:avLst/>
            </a:prstGeom>
            <a:noFill/>
            <a:ln>
              <a:noFill/>
            </a:ln>
          </p:spPr>
          <p:txBody>
            <a:bodyPr anchorCtr="0" anchor="ctr" bIns="45650" lIns="45650" spcFirstLastPara="1" rIns="45650" wrap="square" tIns="45650">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Arial"/>
                  <a:ea typeface="Arial"/>
                  <a:cs typeface="Arial"/>
                  <a:sym typeface="Arial"/>
                </a:rPr>
                <a:t>Algorithms, Analysis, and Implementations </a:t>
              </a:r>
              <a:endParaRPr b="0" i="0" sz="1400" u="none" cap="none" strike="noStrike">
                <a:solidFill>
                  <a:schemeClr val="dk1"/>
                </a:solidFill>
                <a:latin typeface="Arial"/>
                <a:ea typeface="Arial"/>
                <a:cs typeface="Arial"/>
                <a:sym typeface="Arial"/>
              </a:endParaRPr>
            </a:p>
          </p:txBody>
        </p:sp>
        <p:sp>
          <p:nvSpPr>
            <p:cNvPr id="421" name="Google Shape;421;p60"/>
            <p:cNvSpPr/>
            <p:nvPr/>
          </p:nvSpPr>
          <p:spPr>
            <a:xfrm>
              <a:off x="0" y="2158506"/>
              <a:ext cx="11430000" cy="575241"/>
            </a:xfrm>
            <a:prstGeom prst="roundRect">
              <a:avLst>
                <a:gd fmla="val 10000" name="adj"/>
              </a:avLst>
            </a:prstGeom>
            <a:solidFill>
              <a:srgbClr val="CACC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 name="Google Shape;422;p60"/>
            <p:cNvSpPr/>
            <p:nvPr/>
          </p:nvSpPr>
          <p:spPr>
            <a:xfrm>
              <a:off x="84407" y="2192840"/>
              <a:ext cx="495588" cy="506573"/>
            </a:xfrm>
            <a:prstGeom prst="rect">
              <a:avLst/>
            </a:prstGeom>
            <a:blipFill rotWithShape="1">
              <a:blip r:embed="rId5">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 name="Google Shape;423;p60"/>
            <p:cNvSpPr/>
            <p:nvPr/>
          </p:nvSpPr>
          <p:spPr>
            <a:xfrm>
              <a:off x="664404" y="2158506"/>
              <a:ext cx="10765595" cy="57524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 name="Google Shape;424;p60"/>
            <p:cNvSpPr txBox="1"/>
            <p:nvPr/>
          </p:nvSpPr>
          <p:spPr>
            <a:xfrm>
              <a:off x="664404" y="2158506"/>
              <a:ext cx="10765595" cy="575241"/>
            </a:xfrm>
            <a:prstGeom prst="rect">
              <a:avLst/>
            </a:prstGeom>
            <a:noFill/>
            <a:ln>
              <a:noFill/>
            </a:ln>
          </p:spPr>
          <p:txBody>
            <a:bodyPr anchorCtr="0" anchor="ctr" bIns="45650" lIns="45650" spcFirstLastPara="1" rIns="45650" wrap="square" tIns="45650">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Arial"/>
                  <a:ea typeface="Arial"/>
                  <a:cs typeface="Arial"/>
                  <a:sym typeface="Arial"/>
                </a:rPr>
                <a:t>Results and Evaluation</a:t>
              </a:r>
              <a:endParaRPr sz="1100"/>
            </a:p>
          </p:txBody>
        </p:sp>
        <p:sp>
          <p:nvSpPr>
            <p:cNvPr id="425" name="Google Shape;425;p60"/>
            <p:cNvSpPr/>
            <p:nvPr/>
          </p:nvSpPr>
          <p:spPr>
            <a:xfrm>
              <a:off x="0" y="2877558"/>
              <a:ext cx="11430000" cy="575241"/>
            </a:xfrm>
            <a:prstGeom prst="roundRect">
              <a:avLst>
                <a:gd fmla="val 10000" name="adj"/>
              </a:avLst>
            </a:prstGeom>
            <a:solidFill>
              <a:srgbClr val="CACC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 name="Google Shape;426;p60"/>
            <p:cNvSpPr/>
            <p:nvPr/>
          </p:nvSpPr>
          <p:spPr>
            <a:xfrm>
              <a:off x="84409" y="2931200"/>
              <a:ext cx="495585" cy="467958"/>
            </a:xfrm>
            <a:prstGeom prst="rect">
              <a:avLst/>
            </a:prstGeom>
            <a:blipFill rotWithShape="1">
              <a:blip r:embed="rId6">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 name="Google Shape;427;p60"/>
            <p:cNvSpPr/>
            <p:nvPr/>
          </p:nvSpPr>
          <p:spPr>
            <a:xfrm>
              <a:off x="664404" y="2877558"/>
              <a:ext cx="10765595" cy="57524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 name="Google Shape;428;p60"/>
            <p:cNvSpPr txBox="1"/>
            <p:nvPr/>
          </p:nvSpPr>
          <p:spPr>
            <a:xfrm>
              <a:off x="664404" y="2877558"/>
              <a:ext cx="10765595" cy="575241"/>
            </a:xfrm>
            <a:prstGeom prst="rect">
              <a:avLst/>
            </a:prstGeom>
            <a:noFill/>
            <a:ln>
              <a:noFill/>
            </a:ln>
          </p:spPr>
          <p:txBody>
            <a:bodyPr anchorCtr="0" anchor="ctr" bIns="45650" lIns="45650" spcFirstLastPara="1" rIns="45650" wrap="square" tIns="45650">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Arial"/>
                  <a:ea typeface="Arial"/>
                  <a:cs typeface="Arial"/>
                  <a:sym typeface="Arial"/>
                </a:rPr>
                <a:t>Conclusions</a:t>
              </a: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429" name="Google Shape;429;p60"/>
            <p:cNvSpPr/>
            <p:nvPr/>
          </p:nvSpPr>
          <p:spPr>
            <a:xfrm>
              <a:off x="0" y="3596611"/>
              <a:ext cx="11430000" cy="575241"/>
            </a:xfrm>
            <a:prstGeom prst="roundRect">
              <a:avLst>
                <a:gd fmla="val 10000" name="adj"/>
              </a:avLst>
            </a:prstGeom>
            <a:solidFill>
              <a:srgbClr val="CACCE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60"/>
            <p:cNvSpPr/>
            <p:nvPr/>
          </p:nvSpPr>
          <p:spPr>
            <a:xfrm>
              <a:off x="85867" y="3673451"/>
              <a:ext cx="492668" cy="421561"/>
            </a:xfrm>
            <a:prstGeom prst="rect">
              <a:avLst/>
            </a:prstGeom>
            <a:blipFill rotWithShape="1">
              <a:blip r:embed="rId7">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 name="Google Shape;431;p60"/>
            <p:cNvSpPr/>
            <p:nvPr/>
          </p:nvSpPr>
          <p:spPr>
            <a:xfrm>
              <a:off x="664404" y="3596611"/>
              <a:ext cx="10765595" cy="575241"/>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 name="Google Shape;432;p60"/>
            <p:cNvSpPr txBox="1"/>
            <p:nvPr/>
          </p:nvSpPr>
          <p:spPr>
            <a:xfrm>
              <a:off x="664404" y="3596611"/>
              <a:ext cx="10765595" cy="575241"/>
            </a:xfrm>
            <a:prstGeom prst="rect">
              <a:avLst/>
            </a:prstGeom>
            <a:noFill/>
            <a:ln>
              <a:noFill/>
            </a:ln>
          </p:spPr>
          <p:txBody>
            <a:bodyPr anchorCtr="0" anchor="ctr" bIns="45650" lIns="45650" spcFirstLastPara="1" rIns="45650" wrap="square" tIns="45650">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cap="none" strike="noStrike">
                  <a:solidFill>
                    <a:schemeClr val="dk1"/>
                  </a:solidFill>
                  <a:latin typeface="Arial"/>
                  <a:ea typeface="Arial"/>
                  <a:cs typeface="Arial"/>
                  <a:sym typeface="Arial"/>
                </a:rPr>
                <a:t>Group Member Contributions</a:t>
              </a:r>
              <a:endParaRPr b="0" i="0" sz="1400" u="none" cap="none" strike="noStrike">
                <a:solidFill>
                  <a:schemeClr val="dk1"/>
                </a:solidFill>
                <a:latin typeface="Arial"/>
                <a:ea typeface="Arial"/>
                <a:cs typeface="Arial"/>
                <a:sym typeface="Arial"/>
              </a:endParaRPr>
            </a:p>
          </p:txBody>
        </p:sp>
      </p:grpSp>
      <p:pic>
        <p:nvPicPr>
          <p:cNvPr descr="Research with solid fill" id="433" name="Google Shape;433;p60"/>
          <p:cNvPicPr preferRelativeResize="0"/>
          <p:nvPr/>
        </p:nvPicPr>
        <p:blipFill rotWithShape="1">
          <a:blip r:embed="rId8">
            <a:alphaModFix/>
          </a:blip>
          <a:srcRect b="0" l="0" r="0" t="0"/>
          <a:stretch/>
        </p:blipFill>
        <p:spPr>
          <a:xfrm>
            <a:off x="349056" y="1957194"/>
            <a:ext cx="342900" cy="342900"/>
          </a:xfrm>
          <a:prstGeom prst="rect">
            <a:avLst/>
          </a:prstGeom>
          <a:noFill/>
          <a:ln>
            <a:noFill/>
          </a:ln>
        </p:spPr>
      </p:pic>
      <p:sp>
        <p:nvSpPr>
          <p:cNvPr id="434" name="Google Shape;434;p60"/>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35" name="Google Shape;435;p60"/>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The analysis and results are based on synthetically generated data. This is NOT a reflection of Truist's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1"/>
          <p:cNvSpPr txBox="1"/>
          <p:nvPr>
            <p:ph type="title"/>
          </p:nvPr>
        </p:nvSpPr>
        <p:spPr>
          <a:xfrm>
            <a:off x="3028939" y="2067685"/>
            <a:ext cx="3117300" cy="15237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Clr>
                <a:schemeClr val="lt1"/>
              </a:buClr>
              <a:buSzPts val="4100"/>
              <a:buFont typeface="Arial"/>
              <a:buNone/>
            </a:pPr>
            <a:r>
              <a:rPr lang="en" sz="4100"/>
              <a:t>Part-I</a:t>
            </a:r>
            <a:endParaRPr sz="4100"/>
          </a:p>
          <a:p>
            <a:pPr indent="0" lvl="0" marL="0" rtl="0" algn="ctr">
              <a:lnSpc>
                <a:spcPct val="100000"/>
              </a:lnSpc>
              <a:spcBef>
                <a:spcPts val="0"/>
              </a:spcBef>
              <a:spcAft>
                <a:spcPts val="0"/>
              </a:spcAft>
              <a:buClr>
                <a:schemeClr val="lt1"/>
              </a:buClr>
              <a:buSzPts val="4100"/>
              <a:buFont typeface="Arial"/>
              <a:buNone/>
            </a:pPr>
            <a:r>
              <a:rPr lang="en" sz="2900"/>
              <a:t>Recurrent N</a:t>
            </a:r>
            <a:r>
              <a:rPr lang="en" sz="2900"/>
              <a:t>eural Ne</a:t>
            </a:r>
            <a:r>
              <a:rPr lang="en" sz="2900"/>
              <a:t>twork</a:t>
            </a:r>
            <a:endParaRPr sz="2900"/>
          </a:p>
        </p:txBody>
      </p:sp>
      <p:sp>
        <p:nvSpPr>
          <p:cNvPr id="441" name="Google Shape;441;p61"/>
          <p:cNvSpPr txBox="1"/>
          <p:nvPr>
            <p:ph idx="12" type="sldNum"/>
          </p:nvPr>
        </p:nvSpPr>
        <p:spPr>
          <a:xfrm>
            <a:off x="3543300" y="4767263"/>
            <a:ext cx="20574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42" name="Google Shape;442;p61"/>
          <p:cNvSpPr txBox="1"/>
          <p:nvPr>
            <p:ph idx="11" type="ftr"/>
          </p:nvPr>
        </p:nvSpPr>
        <p:spPr>
          <a:xfrm>
            <a:off x="3028950" y="5560640"/>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The analysis and results are based on synthetically generated data. This is NOT a reflection of Truist's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2"/>
          <p:cNvSpPr txBox="1"/>
          <p:nvPr>
            <p:ph type="ctrTitle"/>
          </p:nvPr>
        </p:nvSpPr>
        <p:spPr>
          <a:xfrm>
            <a:off x="397691" y="592653"/>
            <a:ext cx="6858000" cy="39005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1400"/>
              </a:spcBef>
              <a:spcAft>
                <a:spcPts val="0"/>
              </a:spcAft>
              <a:buClr>
                <a:schemeClr val="lt1"/>
              </a:buClr>
              <a:buSzPts val="1300"/>
              <a:buFont typeface="Arial"/>
              <a:buNone/>
            </a:pPr>
            <a:r>
              <a:rPr b="0" lang="en" sz="2100">
                <a:latin typeface="Calibri"/>
                <a:ea typeface="Calibri"/>
                <a:cs typeface="Calibri"/>
                <a:sym typeface="Calibri"/>
              </a:rPr>
              <a:t>Business Problem</a:t>
            </a:r>
            <a:endParaRPr/>
          </a:p>
        </p:txBody>
      </p:sp>
      <p:sp>
        <p:nvSpPr>
          <p:cNvPr id="448" name="Google Shape;448;p62"/>
          <p:cNvSpPr txBox="1"/>
          <p:nvPr>
            <p:ph idx="12" type="sldNum"/>
          </p:nvPr>
        </p:nvSpPr>
        <p:spPr>
          <a:xfrm>
            <a:off x="6457950" y="5663220"/>
            <a:ext cx="20574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fld id="{00000000-1234-1234-1234-123412341234}" type="slidenum">
              <a:rPr lang="en"/>
              <a:t>‹#›</a:t>
            </a:fld>
            <a:endParaRPr/>
          </a:p>
        </p:txBody>
      </p:sp>
      <p:sp>
        <p:nvSpPr>
          <p:cNvPr id="449" name="Google Shape;449;p62"/>
          <p:cNvSpPr txBox="1"/>
          <p:nvPr>
            <p:ph idx="11" type="ftr"/>
          </p:nvPr>
        </p:nvSpPr>
        <p:spPr>
          <a:xfrm>
            <a:off x="3028950" y="5663220"/>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The analysis and results are based on synthetically generated data. This is NOT a reflection of Truist's data.​</a:t>
            </a:r>
            <a:endParaRPr/>
          </a:p>
        </p:txBody>
      </p:sp>
      <p:sp>
        <p:nvSpPr>
          <p:cNvPr id="450" name="Google Shape;450;p62"/>
          <p:cNvSpPr txBox="1"/>
          <p:nvPr/>
        </p:nvSpPr>
        <p:spPr>
          <a:xfrm>
            <a:off x="4992943" y="4067765"/>
            <a:ext cx="3429000"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700" u="sng" cap="none" strike="noStrike">
                <a:solidFill>
                  <a:schemeClr val="hlink"/>
                </a:solidFill>
                <a:latin typeface="Arial"/>
                <a:ea typeface="Arial"/>
                <a:cs typeface="Arial"/>
                <a:sym typeface="Arial"/>
                <a:hlinkClick r:id="rId3"/>
              </a:rPr>
              <a:t>This Photo</a:t>
            </a:r>
            <a:r>
              <a:rPr b="0" i="0" lang="en" sz="700" u="none" cap="none" strike="noStrike">
                <a:solidFill>
                  <a:schemeClr val="dk1"/>
                </a:solidFill>
                <a:latin typeface="Arial"/>
                <a:ea typeface="Arial"/>
                <a:cs typeface="Arial"/>
                <a:sym typeface="Arial"/>
              </a:rPr>
              <a:t> by Unknown Author is licensed under </a:t>
            </a:r>
            <a:r>
              <a:rPr b="0" i="0" lang="en" sz="700" u="sng" cap="none" strike="noStrike">
                <a:solidFill>
                  <a:schemeClr val="hlink"/>
                </a:solidFill>
                <a:latin typeface="Arial"/>
                <a:ea typeface="Arial"/>
                <a:cs typeface="Arial"/>
                <a:sym typeface="Arial"/>
                <a:hlinkClick r:id="rId4"/>
              </a:rPr>
              <a:t>CC BY-SA</a:t>
            </a:r>
            <a:endParaRPr sz="700">
              <a:solidFill>
                <a:schemeClr val="dk1"/>
              </a:solidFill>
              <a:latin typeface="Arial"/>
              <a:ea typeface="Arial"/>
              <a:cs typeface="Arial"/>
              <a:sym typeface="Arial"/>
            </a:endParaRPr>
          </a:p>
        </p:txBody>
      </p:sp>
      <p:sp>
        <p:nvSpPr>
          <p:cNvPr id="451" name="Google Shape;451;p62"/>
          <p:cNvSpPr txBox="1"/>
          <p:nvPr/>
        </p:nvSpPr>
        <p:spPr>
          <a:xfrm>
            <a:off x="397700" y="1343025"/>
            <a:ext cx="4174200" cy="31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rPr>
              <a:t>Problem Statement:</a:t>
            </a:r>
            <a:endParaRPr sz="1500">
              <a:solidFill>
                <a:srgbClr val="FFFFFF"/>
              </a:solidFill>
            </a:endParaRPr>
          </a:p>
          <a:p>
            <a:pPr indent="0" lvl="0" marL="0" rtl="0" algn="l">
              <a:spcBef>
                <a:spcPts val="0"/>
              </a:spcBef>
              <a:spcAft>
                <a:spcPts val="0"/>
              </a:spcAft>
              <a:buNone/>
            </a:pPr>
            <a:r>
              <a:rPr lang="en" sz="1500">
                <a:solidFill>
                  <a:srgbClr val="FFFFFF"/>
                </a:solidFill>
              </a:rPr>
              <a:t>The company seeks to automate the process of sentiment analysis on movie reviews. The goal is to develop a deep learning model that can accurately classify the sentiment of movie reviews as positive or negative. This will enable us to quickly gauge public opinion of new releases, identify shifts in viewer preferences, and adjust marketing strategies accordingly.</a:t>
            </a:r>
            <a:endParaRPr sz="1500">
              <a:solidFill>
                <a:srgbClr val="FFFFFF"/>
              </a:solidFill>
            </a:endParaRPr>
          </a:p>
        </p:txBody>
      </p:sp>
      <p:pic>
        <p:nvPicPr>
          <p:cNvPr id="452" name="Google Shape;452;p62"/>
          <p:cNvPicPr preferRelativeResize="0"/>
          <p:nvPr/>
        </p:nvPicPr>
        <p:blipFill>
          <a:blip r:embed="rId5">
            <a:alphaModFix/>
          </a:blip>
          <a:stretch>
            <a:fillRect/>
          </a:stretch>
        </p:blipFill>
        <p:spPr>
          <a:xfrm>
            <a:off x="5200052" y="1267625"/>
            <a:ext cx="3265400" cy="3265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3"/>
          <p:cNvSpPr txBox="1"/>
          <p:nvPr>
            <p:ph type="title"/>
          </p:nvPr>
        </p:nvSpPr>
        <p:spPr>
          <a:xfrm>
            <a:off x="285757" y="318859"/>
            <a:ext cx="6142800" cy="37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Data Overview</a:t>
            </a:r>
            <a:endParaRPr/>
          </a:p>
        </p:txBody>
      </p:sp>
      <p:sp>
        <p:nvSpPr>
          <p:cNvPr id="458" name="Google Shape;458;p63"/>
          <p:cNvSpPr txBox="1"/>
          <p:nvPr/>
        </p:nvSpPr>
        <p:spPr>
          <a:xfrm>
            <a:off x="448025" y="1080900"/>
            <a:ext cx="8177400" cy="3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rPr>
              <a:t>The IMDb movie reviews dataset consists of textual movie reviews and associated binary sentiment labels (positive or negative). The dataset is typically used for binary sentiment classification tasks.</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 sz="1500">
                <a:solidFill>
                  <a:srgbClr val="FFFFFF"/>
                </a:solidFill>
              </a:rPr>
              <a:t>Reviews (Text Data): Each entry is a movie review, which is a string of text. The length of these reviews varies significantly from one another.</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 sz="1500">
                <a:solidFill>
                  <a:srgbClr val="FFFFFF"/>
                </a:solidFill>
              </a:rPr>
              <a:t>Labels: Each review has a corresponding label:</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0" lvl="0" marL="0" rtl="0" algn="l">
              <a:spcBef>
                <a:spcPts val="0"/>
              </a:spcBef>
              <a:spcAft>
                <a:spcPts val="0"/>
              </a:spcAft>
              <a:buNone/>
            </a:pPr>
            <a:r>
              <a:rPr lang="en" sz="1500">
                <a:solidFill>
                  <a:srgbClr val="FFFFFF"/>
                </a:solidFill>
              </a:rPr>
              <a:t>0 for a negative review</a:t>
            </a:r>
            <a:endParaRPr sz="1500">
              <a:solidFill>
                <a:srgbClr val="FFFFFF"/>
              </a:solidFill>
            </a:endParaRPr>
          </a:p>
          <a:p>
            <a:pPr indent="0" lvl="0" marL="0" rtl="0" algn="l">
              <a:spcBef>
                <a:spcPts val="0"/>
              </a:spcBef>
              <a:spcAft>
                <a:spcPts val="0"/>
              </a:spcAft>
              <a:buNone/>
            </a:pPr>
            <a:r>
              <a:rPr lang="en" sz="1500">
                <a:solidFill>
                  <a:srgbClr val="FFFFFF"/>
                </a:solidFill>
              </a:rPr>
              <a:t>1 for a positive review</a:t>
            </a:r>
            <a:endParaRPr sz="15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4"/>
          <p:cNvSpPr txBox="1"/>
          <p:nvPr>
            <p:ph type="title"/>
          </p:nvPr>
        </p:nvSpPr>
        <p:spPr>
          <a:xfrm>
            <a:off x="285750" y="645524"/>
            <a:ext cx="8572500" cy="3741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a:t>Data Overview</a:t>
            </a:r>
            <a:endParaRPr/>
          </a:p>
        </p:txBody>
      </p:sp>
      <p:sp>
        <p:nvSpPr>
          <p:cNvPr id="464" name="Google Shape;464;p64"/>
          <p:cNvSpPr txBox="1"/>
          <p:nvPr/>
        </p:nvSpPr>
        <p:spPr>
          <a:xfrm>
            <a:off x="448025" y="1080900"/>
            <a:ext cx="8177400" cy="3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1"/>
                </a:solidFill>
              </a:rPr>
              <a:t>The IMDb movie reviews dataset consists of textual movie reviews and associated binary sentiment labels (positive or negative). The dataset is typically used for binary sentiment classification tasks.</a:t>
            </a:r>
            <a:endParaRPr sz="1500">
              <a:solidFill>
                <a:schemeClr val="accent1"/>
              </a:solidFill>
            </a:endParaRPr>
          </a:p>
          <a:p>
            <a:pPr indent="0" lvl="0" marL="0" rtl="0" algn="l">
              <a:spcBef>
                <a:spcPts val="0"/>
              </a:spcBef>
              <a:spcAft>
                <a:spcPts val="0"/>
              </a:spcAft>
              <a:buNone/>
            </a:pPr>
            <a:r>
              <a:t/>
            </a:r>
            <a:endParaRPr sz="1500">
              <a:solidFill>
                <a:schemeClr val="accent1"/>
              </a:solidFill>
            </a:endParaRPr>
          </a:p>
          <a:p>
            <a:pPr indent="0" lvl="0" marL="0" rtl="0" algn="l">
              <a:spcBef>
                <a:spcPts val="0"/>
              </a:spcBef>
              <a:spcAft>
                <a:spcPts val="0"/>
              </a:spcAft>
              <a:buNone/>
            </a:pPr>
            <a:r>
              <a:rPr lang="en" sz="1500">
                <a:solidFill>
                  <a:schemeClr val="accent1"/>
                </a:solidFill>
              </a:rPr>
              <a:t>Reviews (Text Data): Each entry is a movie review, which is a string of text. The length of these reviews varies significantly from one another.</a:t>
            </a:r>
            <a:endParaRPr sz="1500">
              <a:solidFill>
                <a:schemeClr val="accent1"/>
              </a:solidFill>
            </a:endParaRPr>
          </a:p>
          <a:p>
            <a:pPr indent="0" lvl="0" marL="0" rtl="0" algn="l">
              <a:spcBef>
                <a:spcPts val="0"/>
              </a:spcBef>
              <a:spcAft>
                <a:spcPts val="0"/>
              </a:spcAft>
              <a:buNone/>
            </a:pPr>
            <a:r>
              <a:t/>
            </a:r>
            <a:endParaRPr sz="1500">
              <a:solidFill>
                <a:schemeClr val="accent1"/>
              </a:solidFill>
            </a:endParaRPr>
          </a:p>
          <a:p>
            <a:pPr indent="0" lvl="0" marL="0" rtl="0" algn="l">
              <a:spcBef>
                <a:spcPts val="0"/>
              </a:spcBef>
              <a:spcAft>
                <a:spcPts val="0"/>
              </a:spcAft>
              <a:buNone/>
            </a:pPr>
            <a:r>
              <a:rPr lang="en" sz="1500">
                <a:solidFill>
                  <a:schemeClr val="accent1"/>
                </a:solidFill>
              </a:rPr>
              <a:t>Labels: Each review has a corresponding label:</a:t>
            </a:r>
            <a:endParaRPr sz="1500">
              <a:solidFill>
                <a:schemeClr val="accent1"/>
              </a:solidFill>
            </a:endParaRPr>
          </a:p>
          <a:p>
            <a:pPr indent="0" lvl="0" marL="0" rtl="0" algn="l">
              <a:spcBef>
                <a:spcPts val="0"/>
              </a:spcBef>
              <a:spcAft>
                <a:spcPts val="0"/>
              </a:spcAft>
              <a:buNone/>
            </a:pPr>
            <a:r>
              <a:t/>
            </a:r>
            <a:endParaRPr sz="1500">
              <a:solidFill>
                <a:schemeClr val="accent1"/>
              </a:solidFill>
            </a:endParaRPr>
          </a:p>
          <a:p>
            <a:pPr indent="0" lvl="0" marL="0" rtl="0" algn="l">
              <a:spcBef>
                <a:spcPts val="0"/>
              </a:spcBef>
              <a:spcAft>
                <a:spcPts val="0"/>
              </a:spcAft>
              <a:buNone/>
            </a:pPr>
            <a:r>
              <a:rPr lang="en" sz="1500">
                <a:solidFill>
                  <a:schemeClr val="accent1"/>
                </a:solidFill>
              </a:rPr>
              <a:t>0 for a negative review</a:t>
            </a:r>
            <a:endParaRPr sz="1500">
              <a:solidFill>
                <a:schemeClr val="accent1"/>
              </a:solidFill>
            </a:endParaRPr>
          </a:p>
          <a:p>
            <a:pPr indent="0" lvl="0" marL="0" rtl="0" algn="l">
              <a:spcBef>
                <a:spcPts val="0"/>
              </a:spcBef>
              <a:spcAft>
                <a:spcPts val="0"/>
              </a:spcAft>
              <a:buNone/>
            </a:pPr>
            <a:r>
              <a:rPr lang="en" sz="1500">
                <a:solidFill>
                  <a:schemeClr val="accent1"/>
                </a:solidFill>
              </a:rPr>
              <a:t>1 for a positive review</a:t>
            </a:r>
            <a:endParaRPr sz="15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5"/>
          <p:cNvSpPr txBox="1"/>
          <p:nvPr/>
        </p:nvSpPr>
        <p:spPr>
          <a:xfrm>
            <a:off x="394993" y="392956"/>
            <a:ext cx="8572500" cy="747897"/>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2"/>
              </a:buClr>
              <a:buSzPts val="2700"/>
              <a:buFont typeface="Arial"/>
              <a:buNone/>
            </a:pPr>
            <a:r>
              <a:rPr b="1" lang="en" sz="2700">
                <a:solidFill>
                  <a:schemeClr val="dk2"/>
                </a:solidFill>
                <a:latin typeface="Arial"/>
                <a:ea typeface="Arial"/>
                <a:cs typeface="Arial"/>
                <a:sym typeface="Arial"/>
              </a:rPr>
              <a:t>Data Preprocessing</a:t>
            </a:r>
            <a:br>
              <a:rPr b="1" lang="en" sz="2700">
                <a:solidFill>
                  <a:schemeClr val="dk2"/>
                </a:solidFill>
                <a:latin typeface="Arial"/>
                <a:ea typeface="Arial"/>
                <a:cs typeface="Arial"/>
                <a:sym typeface="Arial"/>
              </a:rPr>
            </a:br>
            <a:endParaRPr b="1" sz="2700">
              <a:solidFill>
                <a:schemeClr val="dk2"/>
              </a:solidFill>
              <a:latin typeface="Arial"/>
              <a:ea typeface="Arial"/>
              <a:cs typeface="Arial"/>
              <a:sym typeface="Arial"/>
            </a:endParaRPr>
          </a:p>
        </p:txBody>
      </p:sp>
      <p:grpSp>
        <p:nvGrpSpPr>
          <p:cNvPr id="470" name="Google Shape;470;p65"/>
          <p:cNvGrpSpPr/>
          <p:nvPr/>
        </p:nvGrpSpPr>
        <p:grpSpPr>
          <a:xfrm>
            <a:off x="0" y="1189989"/>
            <a:ext cx="2726700" cy="3482836"/>
            <a:chOff x="0" y="1189989"/>
            <a:chExt cx="2726700" cy="3482836"/>
          </a:xfrm>
        </p:grpSpPr>
        <p:sp>
          <p:nvSpPr>
            <p:cNvPr id="471" name="Google Shape;471;p65"/>
            <p:cNvSpPr/>
            <p:nvPr/>
          </p:nvSpPr>
          <p:spPr>
            <a:xfrm>
              <a:off x="0" y="1189989"/>
              <a:ext cx="27267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Tokenizer Initialization</a:t>
              </a:r>
              <a:endParaRPr>
                <a:solidFill>
                  <a:srgbClr val="FFFFFF"/>
                </a:solidFill>
                <a:latin typeface="Roboto"/>
                <a:ea typeface="Roboto"/>
                <a:cs typeface="Roboto"/>
                <a:sym typeface="Roboto"/>
              </a:endParaRPr>
            </a:p>
          </p:txBody>
        </p:sp>
        <p:sp>
          <p:nvSpPr>
            <p:cNvPr id="472" name="Google Shape;472;p65"/>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This class of keras allows to vectorize a text corpus, by turning each text into either a sequence of integers (each integer being the index of a token in a dictionary).</a:t>
              </a:r>
              <a:endParaRPr sz="1200">
                <a:latin typeface="Roboto"/>
                <a:ea typeface="Roboto"/>
                <a:cs typeface="Roboto"/>
                <a:sym typeface="Roboto"/>
              </a:endParaRPr>
            </a:p>
          </p:txBody>
        </p:sp>
      </p:grpSp>
      <p:grpSp>
        <p:nvGrpSpPr>
          <p:cNvPr id="473" name="Google Shape;473;p65"/>
          <p:cNvGrpSpPr/>
          <p:nvPr/>
        </p:nvGrpSpPr>
        <p:grpSpPr>
          <a:xfrm>
            <a:off x="2263425" y="1189775"/>
            <a:ext cx="2541300" cy="3483050"/>
            <a:chOff x="2263425" y="1189775"/>
            <a:chExt cx="2541300" cy="3483050"/>
          </a:xfrm>
        </p:grpSpPr>
        <p:sp>
          <p:nvSpPr>
            <p:cNvPr id="474" name="Google Shape;474;p65"/>
            <p:cNvSpPr/>
            <p:nvPr/>
          </p:nvSpPr>
          <p:spPr>
            <a:xfrm>
              <a:off x="2263425" y="1189775"/>
              <a:ext cx="2541300" cy="669000"/>
            </a:xfrm>
            <a:prstGeom prst="chevron">
              <a:avLst>
                <a:gd fmla="val 50000" name="adj"/>
              </a:avLst>
            </a:prstGeom>
            <a:solidFill>
              <a:srgbClr val="A729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fit_on_texts</a:t>
              </a:r>
              <a:endParaRPr>
                <a:solidFill>
                  <a:srgbClr val="FFFFFF"/>
                </a:solidFill>
                <a:latin typeface="Roboto"/>
                <a:ea typeface="Roboto"/>
                <a:cs typeface="Roboto"/>
                <a:sym typeface="Roboto"/>
              </a:endParaRPr>
            </a:p>
          </p:txBody>
        </p:sp>
        <p:sp>
          <p:nvSpPr>
            <p:cNvPr id="475" name="Google Shape;475;p65"/>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This method updates internal vocabulary based on a list of texts. In the case of Tokenizer, it creates a dictionary of word-to-index pairs.</a:t>
              </a:r>
              <a:endParaRPr sz="1200">
                <a:latin typeface="Roboto"/>
                <a:ea typeface="Roboto"/>
                <a:cs typeface="Roboto"/>
                <a:sym typeface="Roboto"/>
              </a:endParaRPr>
            </a:p>
          </p:txBody>
        </p:sp>
      </p:grpSp>
      <p:grpSp>
        <p:nvGrpSpPr>
          <p:cNvPr id="476" name="Google Shape;476;p65"/>
          <p:cNvGrpSpPr/>
          <p:nvPr/>
        </p:nvGrpSpPr>
        <p:grpSpPr>
          <a:xfrm>
            <a:off x="4329974" y="1189775"/>
            <a:ext cx="2541300" cy="3483050"/>
            <a:chOff x="4329974" y="1189775"/>
            <a:chExt cx="2541300" cy="3483050"/>
          </a:xfrm>
        </p:grpSpPr>
        <p:sp>
          <p:nvSpPr>
            <p:cNvPr id="477" name="Google Shape;477;p65"/>
            <p:cNvSpPr/>
            <p:nvPr/>
          </p:nvSpPr>
          <p:spPr>
            <a:xfrm>
              <a:off x="4329974" y="1189775"/>
              <a:ext cx="25413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texts_to_sequences</a:t>
              </a:r>
              <a:endParaRPr>
                <a:solidFill>
                  <a:srgbClr val="FFFFFF"/>
                </a:solidFill>
                <a:latin typeface="Roboto"/>
                <a:ea typeface="Roboto"/>
                <a:cs typeface="Roboto"/>
                <a:sym typeface="Roboto"/>
              </a:endParaRPr>
            </a:p>
          </p:txBody>
        </p:sp>
        <p:sp>
          <p:nvSpPr>
            <p:cNvPr id="478" name="Google Shape;478;p65"/>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Transforms each text in texts to a sequence of integers. Only words known by the tokenizer will be taken into account.</a:t>
              </a:r>
              <a:endParaRPr sz="1200">
                <a:latin typeface="Roboto"/>
                <a:ea typeface="Roboto"/>
                <a:cs typeface="Roboto"/>
                <a:sym typeface="Roboto"/>
              </a:endParaRPr>
            </a:p>
          </p:txBody>
        </p:sp>
      </p:grpSp>
      <p:grpSp>
        <p:nvGrpSpPr>
          <p:cNvPr id="479" name="Google Shape;479;p65"/>
          <p:cNvGrpSpPr/>
          <p:nvPr/>
        </p:nvGrpSpPr>
        <p:grpSpPr>
          <a:xfrm>
            <a:off x="6396739" y="1189775"/>
            <a:ext cx="2541300" cy="3483050"/>
            <a:chOff x="6396739" y="1189775"/>
            <a:chExt cx="2541300" cy="3483050"/>
          </a:xfrm>
        </p:grpSpPr>
        <p:sp>
          <p:nvSpPr>
            <p:cNvPr id="480" name="Google Shape;480;p65"/>
            <p:cNvSpPr/>
            <p:nvPr/>
          </p:nvSpPr>
          <p:spPr>
            <a:xfrm>
              <a:off x="6396739" y="1189775"/>
              <a:ext cx="25413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pad_sequences</a:t>
              </a:r>
              <a:endParaRPr>
                <a:solidFill>
                  <a:srgbClr val="FFFFFF"/>
                </a:solidFill>
                <a:latin typeface="Roboto"/>
                <a:ea typeface="Roboto"/>
                <a:cs typeface="Roboto"/>
                <a:sym typeface="Roboto"/>
              </a:endParaRPr>
            </a:p>
          </p:txBody>
        </p:sp>
        <p:sp>
          <p:nvSpPr>
            <p:cNvPr id="481" name="Google Shape;481;p65"/>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This function ensures that all sequences in a list have the same length by padding them with zeros at the end until they reach the maximum length (max_length). This is necessary because the models in TensorFlow require inputs to have consistent sizes.</a:t>
              </a:r>
              <a:endParaRPr sz="1200">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6"/>
          <p:cNvSpPr txBox="1"/>
          <p:nvPr>
            <p:ph type="title"/>
          </p:nvPr>
        </p:nvSpPr>
        <p:spPr>
          <a:xfrm>
            <a:off x="204975" y="692430"/>
            <a:ext cx="8572500" cy="3741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2700"/>
              <a:buFont typeface="Arial"/>
              <a:buNone/>
            </a:pPr>
            <a:r>
              <a:rPr lang="en"/>
              <a:t>RNN Model Architecture</a:t>
            </a:r>
            <a:r>
              <a:rPr b="1" lang="en">
                <a:latin typeface="Arial"/>
                <a:ea typeface="Arial"/>
                <a:cs typeface="Arial"/>
                <a:sym typeface="Arial"/>
              </a:rPr>
              <a:t> </a:t>
            </a:r>
            <a:endParaRPr/>
          </a:p>
        </p:txBody>
      </p:sp>
      <p:grpSp>
        <p:nvGrpSpPr>
          <p:cNvPr id="488" name="Google Shape;488;p66"/>
          <p:cNvGrpSpPr/>
          <p:nvPr/>
        </p:nvGrpSpPr>
        <p:grpSpPr>
          <a:xfrm>
            <a:off x="5632317" y="1189775"/>
            <a:ext cx="3305700" cy="3483050"/>
            <a:chOff x="5632317" y="1189775"/>
            <a:chExt cx="3305700" cy="3483050"/>
          </a:xfrm>
        </p:grpSpPr>
        <p:sp>
          <p:nvSpPr>
            <p:cNvPr id="489" name="Google Shape;489;p66"/>
            <p:cNvSpPr/>
            <p:nvPr/>
          </p:nvSpPr>
          <p:spPr>
            <a:xfrm>
              <a:off x="5632317" y="1189775"/>
              <a:ext cx="3305700" cy="669000"/>
            </a:xfrm>
            <a:prstGeom prst="chevron">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Dense Output Layer</a:t>
              </a:r>
              <a:endParaRPr>
                <a:solidFill>
                  <a:srgbClr val="FFFFFF"/>
                </a:solidFill>
                <a:latin typeface="Roboto"/>
                <a:ea typeface="Roboto"/>
                <a:cs typeface="Roboto"/>
                <a:sym typeface="Roboto"/>
              </a:endParaRPr>
            </a:p>
          </p:txBody>
        </p:sp>
        <p:sp>
          <p:nvSpPr>
            <p:cNvPr id="490" name="Google Shape;490;p66"/>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Uses a sigmoid activation to convert the LSTM’s output into a probability score indicating the likelihood of the review being positive.</a:t>
              </a:r>
              <a:endParaRPr sz="1200">
                <a:latin typeface="Roboto"/>
                <a:ea typeface="Roboto"/>
                <a:cs typeface="Roboto"/>
                <a:sym typeface="Roboto"/>
              </a:endParaRPr>
            </a:p>
          </p:txBody>
        </p:sp>
      </p:grpSp>
      <p:grpSp>
        <p:nvGrpSpPr>
          <p:cNvPr id="491" name="Google Shape;491;p66"/>
          <p:cNvGrpSpPr/>
          <p:nvPr/>
        </p:nvGrpSpPr>
        <p:grpSpPr>
          <a:xfrm>
            <a:off x="0" y="1189989"/>
            <a:ext cx="3546900" cy="3482836"/>
            <a:chOff x="0" y="1189989"/>
            <a:chExt cx="3546900" cy="3482836"/>
          </a:xfrm>
        </p:grpSpPr>
        <p:sp>
          <p:nvSpPr>
            <p:cNvPr id="492" name="Google Shape;492;p66"/>
            <p:cNvSpPr/>
            <p:nvPr/>
          </p:nvSpPr>
          <p:spPr>
            <a:xfrm>
              <a:off x="0" y="1189989"/>
              <a:ext cx="3546900" cy="669000"/>
            </a:xfrm>
            <a:prstGeom prst="homePlate">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Embedding Layer</a:t>
              </a:r>
              <a:endParaRPr>
                <a:solidFill>
                  <a:srgbClr val="FFFFFF"/>
                </a:solidFill>
                <a:latin typeface="Roboto"/>
                <a:ea typeface="Roboto"/>
                <a:cs typeface="Roboto"/>
                <a:sym typeface="Roboto"/>
              </a:endParaRPr>
            </a:p>
          </p:txBody>
        </p:sp>
        <p:sp>
          <p:nvSpPr>
            <p:cNvPr id="493" name="Google Shape;493;p66"/>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Converts input sequences of integers into fixed-size dense vectors. This captures not just the identity of words but also their semantic relationships, which are crucial for understanding textual context.</a:t>
              </a:r>
              <a:endParaRPr sz="1200">
                <a:latin typeface="Roboto"/>
                <a:ea typeface="Roboto"/>
                <a:cs typeface="Roboto"/>
                <a:sym typeface="Roboto"/>
              </a:endParaRPr>
            </a:p>
          </p:txBody>
        </p:sp>
      </p:grpSp>
      <p:grpSp>
        <p:nvGrpSpPr>
          <p:cNvPr id="494" name="Google Shape;494;p66"/>
          <p:cNvGrpSpPr/>
          <p:nvPr/>
        </p:nvGrpSpPr>
        <p:grpSpPr>
          <a:xfrm>
            <a:off x="2944204" y="1189775"/>
            <a:ext cx="3305700" cy="3483050"/>
            <a:chOff x="2944204" y="1189775"/>
            <a:chExt cx="3305700" cy="3483050"/>
          </a:xfrm>
        </p:grpSpPr>
        <p:sp>
          <p:nvSpPr>
            <p:cNvPr id="495" name="Google Shape;495;p66"/>
            <p:cNvSpPr/>
            <p:nvPr/>
          </p:nvSpPr>
          <p:spPr>
            <a:xfrm>
              <a:off x="2944204" y="1189775"/>
              <a:ext cx="3305700" cy="669000"/>
            </a:xfrm>
            <a:prstGeom prst="chevron">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LSTM Layers</a:t>
              </a:r>
              <a:endParaRPr>
                <a:solidFill>
                  <a:srgbClr val="FFFFFF"/>
                </a:solidFill>
                <a:latin typeface="Roboto"/>
                <a:ea typeface="Roboto"/>
                <a:cs typeface="Roboto"/>
                <a:sym typeface="Roboto"/>
              </a:endParaRPr>
            </a:p>
          </p:txBody>
        </p:sp>
        <p:sp>
          <p:nvSpPr>
            <p:cNvPr id="496" name="Google Shape;496;p66"/>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Consists of two LSTM layers; the first returns sequences to maintain temporal information across the text, while the second condenses this to a single output vector, summarizing the text's sentiment.</a:t>
              </a:r>
              <a:endParaRPr sz="1200">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7"/>
          <p:cNvSpPr txBox="1"/>
          <p:nvPr>
            <p:ph type="title"/>
          </p:nvPr>
        </p:nvSpPr>
        <p:spPr>
          <a:xfrm>
            <a:off x="204975" y="692430"/>
            <a:ext cx="8572500" cy="3741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2700"/>
              <a:buFont typeface="Arial"/>
              <a:buNone/>
            </a:pPr>
            <a:r>
              <a:rPr lang="en"/>
              <a:t>Model Compilation and Optimization</a:t>
            </a:r>
            <a:r>
              <a:rPr b="1" lang="en">
                <a:latin typeface="Arial"/>
                <a:ea typeface="Arial"/>
                <a:cs typeface="Arial"/>
                <a:sym typeface="Arial"/>
              </a:rPr>
              <a:t> </a:t>
            </a:r>
            <a:endParaRPr/>
          </a:p>
        </p:txBody>
      </p:sp>
      <p:sp>
        <p:nvSpPr>
          <p:cNvPr id="503" name="Google Shape;503;p67"/>
          <p:cNvSpPr txBox="1"/>
          <p:nvPr/>
        </p:nvSpPr>
        <p:spPr>
          <a:xfrm>
            <a:off x="758788" y="2962275"/>
            <a:ext cx="7323900" cy="1495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Loss Function:</a:t>
            </a:r>
            <a:r>
              <a:rPr lang="en" sz="1200">
                <a:latin typeface="Roboto"/>
                <a:ea typeface="Roboto"/>
                <a:cs typeface="Roboto"/>
                <a:sym typeface="Roboto"/>
              </a:rPr>
              <a:t> </a:t>
            </a:r>
            <a:r>
              <a:rPr i="1" lang="en" sz="1200">
                <a:latin typeface="Roboto"/>
                <a:ea typeface="Roboto"/>
                <a:cs typeface="Roboto"/>
                <a:sym typeface="Roboto"/>
              </a:rPr>
              <a:t>binary_crossentropy</a:t>
            </a:r>
            <a:r>
              <a:rPr lang="en" sz="1200">
                <a:latin typeface="Roboto"/>
                <a:ea typeface="Roboto"/>
                <a:cs typeface="Roboto"/>
                <a:sym typeface="Roboto"/>
              </a:rPr>
              <a:t>, ideal for binary classification, focusing on minimizing the error in probability estimation between predicted and actual sentiments.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Optimizer:</a:t>
            </a:r>
            <a:r>
              <a:rPr lang="en" sz="1200">
                <a:latin typeface="Roboto"/>
                <a:ea typeface="Roboto"/>
                <a:cs typeface="Roboto"/>
                <a:sym typeface="Roboto"/>
              </a:rPr>
              <a:t> </a:t>
            </a:r>
            <a:r>
              <a:rPr i="1" lang="en" sz="1200">
                <a:latin typeface="Roboto"/>
                <a:ea typeface="Roboto"/>
                <a:cs typeface="Roboto"/>
                <a:sym typeface="Roboto"/>
              </a:rPr>
              <a:t>adam</a:t>
            </a:r>
            <a:r>
              <a:rPr lang="en" sz="1200">
                <a:latin typeface="Roboto"/>
                <a:ea typeface="Roboto"/>
                <a:cs typeface="Roboto"/>
                <a:sym typeface="Roboto"/>
              </a:rPr>
              <a:t>, which </a:t>
            </a:r>
            <a:r>
              <a:rPr lang="en" sz="1200">
                <a:latin typeface="Roboto"/>
                <a:ea typeface="Roboto"/>
                <a:cs typeface="Roboto"/>
                <a:sym typeface="Roboto"/>
              </a:rPr>
              <a:t>adaptly</a:t>
            </a:r>
            <a:r>
              <a:rPr lang="en" sz="1200">
                <a:latin typeface="Roboto"/>
                <a:ea typeface="Roboto"/>
                <a:cs typeface="Roboto"/>
                <a:sym typeface="Roboto"/>
              </a:rPr>
              <a:t> adjusts learning rates, enhancing the efficiency and accuracy of model training.</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latin typeface="Roboto"/>
                <a:ea typeface="Roboto"/>
                <a:cs typeface="Roboto"/>
                <a:sym typeface="Roboto"/>
              </a:rPr>
              <a:t>Metric:</a:t>
            </a:r>
            <a:r>
              <a:rPr lang="en" sz="1200">
                <a:latin typeface="Roboto"/>
                <a:ea typeface="Roboto"/>
                <a:cs typeface="Roboto"/>
                <a:sym typeface="Roboto"/>
              </a:rPr>
              <a:t> </a:t>
            </a:r>
            <a:r>
              <a:rPr i="1" lang="en" sz="1200">
                <a:latin typeface="Roboto"/>
                <a:ea typeface="Roboto"/>
                <a:cs typeface="Roboto"/>
                <a:sym typeface="Roboto"/>
              </a:rPr>
              <a:t>accuracy</a:t>
            </a:r>
            <a:r>
              <a:rPr lang="en" sz="1200">
                <a:latin typeface="Roboto"/>
                <a:ea typeface="Roboto"/>
                <a:cs typeface="Roboto"/>
                <a:sym typeface="Roboto"/>
              </a:rPr>
              <a:t>, directly measures how often the model predicts correctly, straightforward for performance evaluation.</a:t>
            </a:r>
            <a:endParaRPr sz="1200">
              <a:latin typeface="Roboto"/>
              <a:ea typeface="Roboto"/>
              <a:cs typeface="Roboto"/>
              <a:sym typeface="Roboto"/>
            </a:endParaRPr>
          </a:p>
          <a:p>
            <a:pPr indent="0" lvl="0" marL="457200" rtl="0" algn="l">
              <a:lnSpc>
                <a:spcPct val="115000"/>
              </a:lnSpc>
              <a:spcBef>
                <a:spcPts val="0"/>
              </a:spcBef>
              <a:spcAft>
                <a:spcPts val="0"/>
              </a:spcAft>
              <a:buNone/>
            </a:pPr>
            <a:r>
              <a:t/>
            </a:r>
            <a:endParaRPr sz="1200">
              <a:latin typeface="Roboto"/>
              <a:ea typeface="Roboto"/>
              <a:cs typeface="Roboto"/>
              <a:sym typeface="Roboto"/>
            </a:endParaRPr>
          </a:p>
        </p:txBody>
      </p:sp>
      <p:pic>
        <p:nvPicPr>
          <p:cNvPr id="504" name="Google Shape;504;p67"/>
          <p:cNvPicPr preferRelativeResize="0"/>
          <p:nvPr/>
        </p:nvPicPr>
        <p:blipFill>
          <a:blip r:embed="rId3">
            <a:alphaModFix/>
          </a:blip>
          <a:stretch>
            <a:fillRect/>
          </a:stretch>
        </p:blipFill>
        <p:spPr>
          <a:xfrm>
            <a:off x="1623275" y="1266650"/>
            <a:ext cx="5594930" cy="149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